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267" r:id="rId6"/>
    <p:sldId id="268" r:id="rId7"/>
    <p:sldId id="269" r:id="rId8"/>
    <p:sldId id="270" r:id="rId9"/>
    <p:sldId id="271" r:id="rId10"/>
    <p:sldId id="272" r:id="rId11"/>
    <p:sldId id="273"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7C"/>
    <a:srgbClr val="7F70FF"/>
    <a:srgbClr val="0F123D"/>
    <a:srgbClr val="F28E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410E73-FA82-1C09-EC40-B8AA0875FE66}" v="116" dt="2022-04-12T09:35:45.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15"/>
    <p:restoredTop sz="96327"/>
  </p:normalViewPr>
  <p:slideViewPr>
    <p:cSldViewPr snapToGrid="0" snapToObjects="1" showGuides="1">
      <p:cViewPr varScale="1">
        <p:scale>
          <a:sx n="113" d="100"/>
          <a:sy n="113" d="100"/>
        </p:scale>
        <p:origin x="49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Whitehead" userId="S::michellew@bafta.org::de913ebe-a79c-4d79-8a2a-982b430e7770" providerId="AD" clId="Web-{96410E73-FA82-1C09-EC40-B8AA0875FE66}"/>
    <pc:docChg chg="modSld">
      <pc:chgData name="Michelle Whitehead" userId="S::michellew@bafta.org::de913ebe-a79c-4d79-8a2a-982b430e7770" providerId="AD" clId="Web-{96410E73-FA82-1C09-EC40-B8AA0875FE66}" dt="2022-04-12T09:35:45.934" v="115" actId="20577"/>
      <pc:docMkLst>
        <pc:docMk/>
      </pc:docMkLst>
      <pc:sldChg chg="modSp">
        <pc:chgData name="Michelle Whitehead" userId="S::michellew@bafta.org::de913ebe-a79c-4d79-8a2a-982b430e7770" providerId="AD" clId="Web-{96410E73-FA82-1C09-EC40-B8AA0875FE66}" dt="2022-04-12T09:32:12.600" v="109" actId="20577"/>
        <pc:sldMkLst>
          <pc:docMk/>
          <pc:sldMk cId="4294729830" sldId="271"/>
        </pc:sldMkLst>
        <pc:spChg chg="mod">
          <ac:chgData name="Michelle Whitehead" userId="S::michellew@bafta.org::de913ebe-a79c-4d79-8a2a-982b430e7770" providerId="AD" clId="Web-{96410E73-FA82-1C09-EC40-B8AA0875FE66}" dt="2022-04-12T09:32:12.600" v="109" actId="20577"/>
          <ac:spMkLst>
            <pc:docMk/>
            <pc:sldMk cId="4294729830" sldId="271"/>
            <ac:spMk id="4" creationId="{362FE4CC-0814-4FF0-980D-EF3F98A6D47B}"/>
          </ac:spMkLst>
        </pc:spChg>
      </pc:sldChg>
      <pc:sldChg chg="modSp">
        <pc:chgData name="Michelle Whitehead" userId="S::michellew@bafta.org::de913ebe-a79c-4d79-8a2a-982b430e7770" providerId="AD" clId="Web-{96410E73-FA82-1C09-EC40-B8AA0875FE66}" dt="2022-04-12T09:35:30.402" v="113" actId="20577"/>
        <pc:sldMkLst>
          <pc:docMk/>
          <pc:sldMk cId="3730440584" sldId="273"/>
        </pc:sldMkLst>
        <pc:spChg chg="mod">
          <ac:chgData name="Michelle Whitehead" userId="S::michellew@bafta.org::de913ebe-a79c-4d79-8a2a-982b430e7770" providerId="AD" clId="Web-{96410E73-FA82-1C09-EC40-B8AA0875FE66}" dt="2022-04-12T09:35:30.402" v="113" actId="20577"/>
          <ac:spMkLst>
            <pc:docMk/>
            <pc:sldMk cId="3730440584" sldId="273"/>
            <ac:spMk id="6" creationId="{00000000-0000-0000-0000-000000000000}"/>
          </ac:spMkLst>
        </pc:spChg>
      </pc:sldChg>
      <pc:sldChg chg="modSp">
        <pc:chgData name="Michelle Whitehead" userId="S::michellew@bafta.org::de913ebe-a79c-4d79-8a2a-982b430e7770" providerId="AD" clId="Web-{96410E73-FA82-1C09-EC40-B8AA0875FE66}" dt="2022-04-12T09:35:45.934" v="115" actId="20577"/>
        <pc:sldMkLst>
          <pc:docMk/>
          <pc:sldMk cId="865761149" sldId="274"/>
        </pc:sldMkLst>
        <pc:spChg chg="mod">
          <ac:chgData name="Michelle Whitehead" userId="S::michellew@bafta.org::de913ebe-a79c-4d79-8a2a-982b430e7770" providerId="AD" clId="Web-{96410E73-FA82-1C09-EC40-B8AA0875FE66}" dt="2022-04-12T09:35:45.934" v="115" actId="20577"/>
          <ac:spMkLst>
            <pc:docMk/>
            <pc:sldMk cId="865761149" sldId="274"/>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5F702-A0A4-4F6C-A2B7-81C50920084E}" type="datetimeFigureOut">
              <a:rPr lang="en-GB" smtClean="0"/>
              <a:t>30/06/2022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83D99-EF0B-4A5C-A59F-214E859EB292}" type="slidenum">
              <a:rPr lang="en-GB" smtClean="0"/>
              <a:t>‹#›</a:t>
            </a:fld>
            <a:endParaRPr lang="en-GB"/>
          </a:p>
        </p:txBody>
      </p:sp>
    </p:spTree>
    <p:extLst>
      <p:ext uri="{BB962C8B-B14F-4D97-AF65-F5344CB8AC3E}">
        <p14:creationId xmlns:p14="http://schemas.microsoft.com/office/powerpoint/2010/main" val="3322560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62096" rtl="0" eaLnBrk="1" fontAlgn="auto" latinLnBrk="0" hangingPunct="1">
              <a:lnSpc>
                <a:spcPct val="100000"/>
              </a:lnSpc>
              <a:spcBef>
                <a:spcPts val="0"/>
              </a:spcBef>
              <a:spcAft>
                <a:spcPts val="0"/>
              </a:spcAft>
              <a:buClrTx/>
              <a:buSzTx/>
              <a:buFontTx/>
              <a:buNone/>
              <a:tabLst/>
              <a:defRPr/>
            </a:pPr>
            <a:fld id="{18E745C1-A773-4D9E-8475-6026C7DD6504}" type="slidenum">
              <a:rPr kumimoji="0" lang="en-AU"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62096" rtl="0" eaLnBrk="1" fontAlgn="auto" latinLnBrk="0" hangingPunct="1">
                <a:lnSpc>
                  <a:spcPct val="100000"/>
                </a:lnSpc>
                <a:spcBef>
                  <a:spcPts val="0"/>
                </a:spcBef>
                <a:spcAft>
                  <a:spcPts val="0"/>
                </a:spcAft>
                <a:buClrTx/>
                <a:buSzTx/>
                <a:buFontTx/>
                <a:buNone/>
                <a:tabLst/>
                <a:defRPr/>
              </a:pPr>
              <a:t>3</a:t>
            </a:fld>
            <a:endPar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429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8" Type="http://schemas.openxmlformats.org/officeDocument/2006/relationships/hyperlink" Target="https://www.linkedin.com/showcase/wearealbert" TargetMode="External"/><Relationship Id="rId3" Type="http://schemas.openxmlformats.org/officeDocument/2006/relationships/image" Target="../media/image11.emf"/><Relationship Id="rId7" Type="http://schemas.openxmlformats.org/officeDocument/2006/relationships/image" Target="../media/image13.emf"/><Relationship Id="rId2" Type="http://schemas.openxmlformats.org/officeDocument/2006/relationships/hyperlink" Target="https://www.facebook.com/WeAreAlbert/" TargetMode="External"/><Relationship Id="rId1" Type="http://schemas.openxmlformats.org/officeDocument/2006/relationships/slideMaster" Target="../slideMasters/slideMaster1.xml"/><Relationship Id="rId6" Type="http://schemas.openxmlformats.org/officeDocument/2006/relationships/hyperlink" Target="https://www.instagram.com/WeAreAlbert/" TargetMode="External"/><Relationship Id="rId11" Type="http://schemas.openxmlformats.org/officeDocument/2006/relationships/image" Target="../media/image1.emf"/><Relationship Id="rId5" Type="http://schemas.openxmlformats.org/officeDocument/2006/relationships/image" Target="../media/image12.emf"/><Relationship Id="rId10" Type="http://schemas.openxmlformats.org/officeDocument/2006/relationships/image" Target="../media/image2.emf"/><Relationship Id="rId4" Type="http://schemas.openxmlformats.org/officeDocument/2006/relationships/hyperlink" Target="https://twitter.com/WeAreALBERT" TargetMode="External"/><Relationship Id="rId9" Type="http://schemas.openxmlformats.org/officeDocument/2006/relationships/image" Target="../media/image14.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rgbClr val="0F123D"/>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674EB8A-3B18-E649-8480-92BEE0B36DDA}"/>
              </a:ext>
            </a:extLst>
          </p:cNvPr>
          <p:cNvPicPr>
            <a:picLocks noChangeAspect="1"/>
          </p:cNvPicPr>
          <p:nvPr userDrawn="1"/>
        </p:nvPicPr>
        <p:blipFill>
          <a:blip r:embed="rId2">
            <a:alphaModFix amt="6000"/>
          </a:blip>
          <a:stretch>
            <a:fillRect/>
          </a:stretch>
        </p:blipFill>
        <p:spPr>
          <a:xfrm>
            <a:off x="2324857" y="-2547605"/>
            <a:ext cx="11633460" cy="11633460"/>
          </a:xfrm>
          <a:prstGeom prst="rect">
            <a:avLst/>
          </a:prstGeom>
        </p:spPr>
      </p:pic>
      <p:sp>
        <p:nvSpPr>
          <p:cNvPr id="8" name="Text Placeholder 7">
            <a:extLst>
              <a:ext uri="{FF2B5EF4-FFF2-40B4-BE49-F238E27FC236}">
                <a16:creationId xmlns:a16="http://schemas.microsoft.com/office/drawing/2014/main" id="{C1192E26-C812-734C-A216-3E85F9224D92}"/>
              </a:ext>
            </a:extLst>
          </p:cNvPr>
          <p:cNvSpPr>
            <a:spLocks noGrp="1"/>
          </p:cNvSpPr>
          <p:nvPr>
            <p:ph type="body" sz="quarter" idx="10" hasCustomPrompt="1"/>
          </p:nvPr>
        </p:nvSpPr>
        <p:spPr>
          <a:xfrm>
            <a:off x="419492" y="2164461"/>
            <a:ext cx="9045615" cy="1494332"/>
          </a:xfrm>
          <a:prstGeom prst="rect">
            <a:avLst/>
          </a:prstGeom>
        </p:spPr>
        <p:txBody>
          <a:bodyPr anchor="b"/>
          <a:lstStyle>
            <a:lvl1pPr marL="0" indent="0">
              <a:lnSpc>
                <a:spcPct val="90000"/>
              </a:lnSpc>
              <a:spcBef>
                <a:spcPts val="0"/>
              </a:spcBef>
              <a:buFontTx/>
              <a:buNone/>
              <a:defRPr sz="4800" b="1" i="0">
                <a:solidFill>
                  <a:srgbClr val="7F70FF"/>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presentation name</a:t>
            </a:r>
          </a:p>
        </p:txBody>
      </p:sp>
      <p:pic>
        <p:nvPicPr>
          <p:cNvPr id="11" name="Picture 10">
            <a:extLst>
              <a:ext uri="{FF2B5EF4-FFF2-40B4-BE49-F238E27FC236}">
                <a16:creationId xmlns:a16="http://schemas.microsoft.com/office/drawing/2014/main" id="{DBCD8E72-E770-5A44-BD73-0DD5C6E62369}"/>
              </a:ext>
            </a:extLst>
          </p:cNvPr>
          <p:cNvPicPr>
            <a:picLocks noChangeAspect="1"/>
          </p:cNvPicPr>
          <p:nvPr userDrawn="1"/>
        </p:nvPicPr>
        <p:blipFill>
          <a:blip r:embed="rId3"/>
          <a:stretch>
            <a:fillRect/>
          </a:stretch>
        </p:blipFill>
        <p:spPr>
          <a:xfrm>
            <a:off x="484815" y="634473"/>
            <a:ext cx="6660264" cy="763951"/>
          </a:xfrm>
          <a:prstGeom prst="rect">
            <a:avLst/>
          </a:prstGeom>
        </p:spPr>
      </p:pic>
      <p:sp>
        <p:nvSpPr>
          <p:cNvPr id="13" name="Text Placeholder 7">
            <a:extLst>
              <a:ext uri="{FF2B5EF4-FFF2-40B4-BE49-F238E27FC236}">
                <a16:creationId xmlns:a16="http://schemas.microsoft.com/office/drawing/2014/main" id="{0C060314-251B-C345-841D-EE5312FA67BE}"/>
              </a:ext>
            </a:extLst>
          </p:cNvPr>
          <p:cNvSpPr>
            <a:spLocks noGrp="1"/>
          </p:cNvSpPr>
          <p:nvPr>
            <p:ph type="body" sz="quarter" idx="11" hasCustomPrompt="1"/>
          </p:nvPr>
        </p:nvSpPr>
        <p:spPr>
          <a:xfrm>
            <a:off x="419492" y="3782605"/>
            <a:ext cx="6286500" cy="809472"/>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speaker and date</a:t>
            </a:r>
          </a:p>
        </p:txBody>
      </p:sp>
    </p:spTree>
    <p:extLst>
      <p:ext uri="{BB962C8B-B14F-4D97-AF65-F5344CB8AC3E}">
        <p14:creationId xmlns:p14="http://schemas.microsoft.com/office/powerpoint/2010/main" val="61739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7">
    <p:bg>
      <p:bgPr>
        <a:solidFill>
          <a:srgbClr val="7F70FF"/>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3BF9BD9-A47F-0543-B26C-4DCF577F7DB5}"/>
              </a:ext>
            </a:extLst>
          </p:cNvPr>
          <p:cNvSpPr>
            <a:spLocks noGrp="1"/>
          </p:cNvSpPr>
          <p:nvPr>
            <p:ph type="pic" sz="quarter" idx="17" hasCustomPrompt="1"/>
          </p:nvPr>
        </p:nvSpPr>
        <p:spPr>
          <a:xfrm rot="21112128">
            <a:off x="635849" y="3245149"/>
            <a:ext cx="12220857" cy="4572895"/>
          </a:xfrm>
          <a:custGeom>
            <a:avLst/>
            <a:gdLst>
              <a:gd name="connsiteX0" fmla="*/ 2617197 w 12220857"/>
              <a:gd name="connsiteY0" fmla="*/ 23429 h 4572895"/>
              <a:gd name="connsiteX1" fmla="*/ 4564534 w 12220857"/>
              <a:gd name="connsiteY1" fmla="*/ 2610873 h 4572895"/>
              <a:gd name="connsiteX2" fmla="*/ 1970532 w 12220857"/>
              <a:gd name="connsiteY2" fmla="*/ 4549466 h 4572895"/>
              <a:gd name="connsiteX3" fmla="*/ 23195 w 12220857"/>
              <a:gd name="connsiteY3" fmla="*/ 1962022 h 4572895"/>
              <a:gd name="connsiteX4" fmla="*/ 2617197 w 12220857"/>
              <a:gd name="connsiteY4" fmla="*/ 23429 h 4572895"/>
              <a:gd name="connsiteX5" fmla="*/ 12220857 w 12220857"/>
              <a:gd name="connsiteY5" fmla="*/ 32822 h 4572895"/>
              <a:gd name="connsiteX6" fmla="*/ 12220857 w 12220857"/>
              <a:gd name="connsiteY6" fmla="*/ 4547973 h 4572895"/>
              <a:gd name="connsiteX7" fmla="*/ 5554548 w 12220857"/>
              <a:gd name="connsiteY7" fmla="*/ 4547973 h 4572895"/>
              <a:gd name="connsiteX8" fmla="*/ 5554548 w 12220857"/>
              <a:gd name="connsiteY8" fmla="*/ 32822 h 457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0857" h="4572895">
                <a:moveTo>
                  <a:pt x="2617197" y="23429"/>
                </a:moveTo>
                <a:cubicBezTo>
                  <a:pt x="3871254" y="202605"/>
                  <a:pt x="4743106" y="1361043"/>
                  <a:pt x="4564534" y="2610873"/>
                </a:cubicBezTo>
                <a:cubicBezTo>
                  <a:pt x="4385962" y="3860704"/>
                  <a:pt x="3224588" y="4728642"/>
                  <a:pt x="1970532" y="4549466"/>
                </a:cubicBezTo>
                <a:cubicBezTo>
                  <a:pt x="716475" y="4370291"/>
                  <a:pt x="-155377" y="3211853"/>
                  <a:pt x="23195" y="1962022"/>
                </a:cubicBezTo>
                <a:cubicBezTo>
                  <a:pt x="201767" y="712191"/>
                  <a:pt x="1363141" y="-155746"/>
                  <a:pt x="2617197" y="23429"/>
                </a:cubicBezTo>
                <a:close/>
                <a:moveTo>
                  <a:pt x="12220857" y="32822"/>
                </a:moveTo>
                <a:lnTo>
                  <a:pt x="12220857" y="4547973"/>
                </a:lnTo>
                <a:lnTo>
                  <a:pt x="5554548" y="4547973"/>
                </a:lnTo>
                <a:lnTo>
                  <a:pt x="5554548" y="32822"/>
                </a:lnTo>
                <a:close/>
              </a:path>
            </a:pathLst>
          </a:custGeom>
          <a:solidFill>
            <a:srgbClr val="0F123D"/>
          </a:solidFill>
        </p:spPr>
        <p:txBody>
          <a:bodyPr wrap="square" anchor="ctr" anchorCtr="1">
            <a:noAutofit/>
          </a:bodyPr>
          <a:lstStyle>
            <a:lvl1pPr>
              <a:defRPr sz="1600" b="0" i="0">
                <a:solidFill>
                  <a:schemeClr val="bg1"/>
                </a:solidFill>
                <a:latin typeface="Century Gothic" panose="020B0502020202020204" pitchFamily="34" charset="0"/>
              </a:defRPr>
            </a:lvl1pPr>
          </a:lstStyle>
          <a:p>
            <a:r>
              <a:rPr lang="en-US" dirty="0"/>
              <a:t>Add image</a:t>
            </a:r>
          </a:p>
        </p:txBody>
      </p:sp>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extLst>
      <p:ext uri="{BB962C8B-B14F-4D97-AF65-F5344CB8AC3E}">
        <p14:creationId xmlns:p14="http://schemas.microsoft.com/office/powerpoint/2010/main" val="206680672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8">
    <p:bg>
      <p:bgPr>
        <a:solidFill>
          <a:srgbClr val="0F123D"/>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3BF9BD9-A47F-0543-B26C-4DCF577F7DB5}"/>
              </a:ext>
            </a:extLst>
          </p:cNvPr>
          <p:cNvSpPr>
            <a:spLocks noGrp="1"/>
          </p:cNvSpPr>
          <p:nvPr>
            <p:ph type="pic" sz="quarter" idx="17" hasCustomPrompt="1"/>
          </p:nvPr>
        </p:nvSpPr>
        <p:spPr>
          <a:xfrm rot="21112128">
            <a:off x="635849" y="3245149"/>
            <a:ext cx="12220857" cy="4572895"/>
          </a:xfrm>
          <a:custGeom>
            <a:avLst/>
            <a:gdLst>
              <a:gd name="connsiteX0" fmla="*/ 2617197 w 12220857"/>
              <a:gd name="connsiteY0" fmla="*/ 23429 h 4572895"/>
              <a:gd name="connsiteX1" fmla="*/ 4564534 w 12220857"/>
              <a:gd name="connsiteY1" fmla="*/ 2610873 h 4572895"/>
              <a:gd name="connsiteX2" fmla="*/ 1970532 w 12220857"/>
              <a:gd name="connsiteY2" fmla="*/ 4549466 h 4572895"/>
              <a:gd name="connsiteX3" fmla="*/ 23195 w 12220857"/>
              <a:gd name="connsiteY3" fmla="*/ 1962022 h 4572895"/>
              <a:gd name="connsiteX4" fmla="*/ 2617197 w 12220857"/>
              <a:gd name="connsiteY4" fmla="*/ 23429 h 4572895"/>
              <a:gd name="connsiteX5" fmla="*/ 12220857 w 12220857"/>
              <a:gd name="connsiteY5" fmla="*/ 32822 h 4572895"/>
              <a:gd name="connsiteX6" fmla="*/ 12220857 w 12220857"/>
              <a:gd name="connsiteY6" fmla="*/ 4547973 h 4572895"/>
              <a:gd name="connsiteX7" fmla="*/ 5554548 w 12220857"/>
              <a:gd name="connsiteY7" fmla="*/ 4547973 h 4572895"/>
              <a:gd name="connsiteX8" fmla="*/ 5554548 w 12220857"/>
              <a:gd name="connsiteY8" fmla="*/ 32822 h 457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0857" h="4572895">
                <a:moveTo>
                  <a:pt x="2617197" y="23429"/>
                </a:moveTo>
                <a:cubicBezTo>
                  <a:pt x="3871254" y="202605"/>
                  <a:pt x="4743106" y="1361043"/>
                  <a:pt x="4564534" y="2610873"/>
                </a:cubicBezTo>
                <a:cubicBezTo>
                  <a:pt x="4385962" y="3860704"/>
                  <a:pt x="3224588" y="4728642"/>
                  <a:pt x="1970532" y="4549466"/>
                </a:cubicBezTo>
                <a:cubicBezTo>
                  <a:pt x="716475" y="4370291"/>
                  <a:pt x="-155377" y="3211853"/>
                  <a:pt x="23195" y="1962022"/>
                </a:cubicBezTo>
                <a:cubicBezTo>
                  <a:pt x="201767" y="712191"/>
                  <a:pt x="1363141" y="-155746"/>
                  <a:pt x="2617197" y="23429"/>
                </a:cubicBezTo>
                <a:close/>
                <a:moveTo>
                  <a:pt x="12220857" y="32822"/>
                </a:moveTo>
                <a:lnTo>
                  <a:pt x="12220857" y="4547973"/>
                </a:lnTo>
                <a:lnTo>
                  <a:pt x="5554548" y="4547973"/>
                </a:lnTo>
                <a:lnTo>
                  <a:pt x="5554548" y="32822"/>
                </a:lnTo>
                <a:close/>
              </a:path>
            </a:pathLst>
          </a:custGeom>
          <a:solidFill>
            <a:srgbClr val="7F70FF"/>
          </a:solidFill>
        </p:spPr>
        <p:txBody>
          <a:bodyPr wrap="square" anchor="ctr" anchorCtr="1">
            <a:noAutofit/>
          </a:bodyPr>
          <a:lstStyle>
            <a:lvl1pPr>
              <a:defRPr sz="1600" b="0" i="0">
                <a:solidFill>
                  <a:schemeClr val="bg1"/>
                </a:solidFill>
                <a:latin typeface="Century Gothic" panose="020B0502020202020204" pitchFamily="34" charset="0"/>
              </a:defRPr>
            </a:lvl1pPr>
          </a:lstStyle>
          <a:p>
            <a:r>
              <a:rPr lang="en-US" dirty="0"/>
              <a:t>Add image</a:t>
            </a:r>
          </a:p>
        </p:txBody>
      </p:sp>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extLst>
      <p:ext uri="{BB962C8B-B14F-4D97-AF65-F5344CB8AC3E}">
        <p14:creationId xmlns:p14="http://schemas.microsoft.com/office/powerpoint/2010/main" val="408470536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9">
    <p:bg>
      <p:bgPr>
        <a:solidFill>
          <a:srgbClr val="7F70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6FC14ED-92A3-B64B-A756-FD5BAC5BED28}"/>
              </a:ext>
            </a:extLst>
          </p:cNvPr>
          <p:cNvSpPr>
            <a:spLocks noGrp="1"/>
          </p:cNvSpPr>
          <p:nvPr>
            <p:ph type="pic" sz="quarter" idx="12" hasCustomPrompt="1"/>
          </p:nvPr>
        </p:nvSpPr>
        <p:spPr>
          <a:xfrm rot="21106536">
            <a:off x="7291335" y="1008980"/>
            <a:ext cx="5525934" cy="6282111"/>
          </a:xfrm>
          <a:prstGeom prst="rect">
            <a:avLst/>
          </a:prstGeom>
          <a:solidFill>
            <a:srgbClr val="0F123D"/>
          </a:solidFill>
        </p:spPr>
        <p:txBody>
          <a:bodyPr anchor="ctr" anchorCtr="1"/>
          <a:lstStyle>
            <a:lvl1pPr>
              <a:defRPr sz="1600" b="0" i="0">
                <a:solidFill>
                  <a:schemeClr val="bg1"/>
                </a:solidFill>
                <a:latin typeface="Century Gothic" panose="020B0502020202020204" pitchFamily="34" charset="0"/>
              </a:defRPr>
            </a:lvl1pPr>
          </a:lstStyle>
          <a:p>
            <a:r>
              <a:rPr lang="en-US" dirty="0"/>
              <a:t>Add image</a:t>
            </a:r>
          </a:p>
        </p:txBody>
      </p:sp>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extLst>
      <p:ext uri="{BB962C8B-B14F-4D97-AF65-F5344CB8AC3E}">
        <p14:creationId xmlns:p14="http://schemas.microsoft.com/office/powerpoint/2010/main" val="11796263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10">
    <p:bg>
      <p:bgPr>
        <a:solidFill>
          <a:srgbClr val="0F123D"/>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6FC14ED-92A3-B64B-A756-FD5BAC5BED28}"/>
              </a:ext>
            </a:extLst>
          </p:cNvPr>
          <p:cNvSpPr>
            <a:spLocks noGrp="1"/>
          </p:cNvSpPr>
          <p:nvPr>
            <p:ph type="pic" sz="quarter" idx="12" hasCustomPrompt="1"/>
          </p:nvPr>
        </p:nvSpPr>
        <p:spPr>
          <a:xfrm rot="21106536">
            <a:off x="7291335" y="1008980"/>
            <a:ext cx="5525934" cy="6282111"/>
          </a:xfrm>
          <a:prstGeom prst="rect">
            <a:avLst/>
          </a:prstGeom>
          <a:solidFill>
            <a:srgbClr val="7F70FF"/>
          </a:solidFill>
        </p:spPr>
        <p:txBody>
          <a:bodyPr anchor="ctr" anchorCtr="1"/>
          <a:lstStyle>
            <a:lvl1pPr>
              <a:defRPr sz="1600" b="0" i="0">
                <a:solidFill>
                  <a:schemeClr val="bg1"/>
                </a:solidFill>
                <a:latin typeface="Century Gothic" panose="020B0502020202020204" pitchFamily="34" charset="0"/>
              </a:defRPr>
            </a:lvl1pPr>
          </a:lstStyle>
          <a:p>
            <a:r>
              <a:rPr lang="en-US" dirty="0"/>
              <a:t>Add image</a:t>
            </a:r>
          </a:p>
        </p:txBody>
      </p:sp>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extLst>
      <p:ext uri="{BB962C8B-B14F-4D97-AF65-F5344CB8AC3E}">
        <p14:creationId xmlns:p14="http://schemas.microsoft.com/office/powerpoint/2010/main" val="2856145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11">
    <p:bg>
      <p:bgPr>
        <a:solidFill>
          <a:srgbClr val="0F123D"/>
        </a:solidFill>
        <a:effectLst/>
      </p:bgPr>
    </p:bg>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pic>
        <p:nvPicPr>
          <p:cNvPr id="2" name="Picture 1">
            <a:extLst>
              <a:ext uri="{FF2B5EF4-FFF2-40B4-BE49-F238E27FC236}">
                <a16:creationId xmlns:a16="http://schemas.microsoft.com/office/drawing/2014/main" id="{D6403A7F-F93E-9648-AB02-730BE0D3442D}"/>
              </a:ext>
            </a:extLst>
          </p:cNvPr>
          <p:cNvPicPr>
            <a:picLocks noChangeAspect="1"/>
          </p:cNvPicPr>
          <p:nvPr userDrawn="1"/>
        </p:nvPicPr>
        <p:blipFill>
          <a:blip r:embed="rId2"/>
          <a:stretch>
            <a:fillRect/>
          </a:stretch>
        </p:blipFill>
        <p:spPr>
          <a:xfrm>
            <a:off x="2336800" y="2484247"/>
            <a:ext cx="9855200" cy="4377325"/>
          </a:xfrm>
          <a:prstGeom prst="rect">
            <a:avLst/>
          </a:prstGeom>
        </p:spPr>
      </p:pic>
    </p:spTree>
    <p:extLst>
      <p:ext uri="{BB962C8B-B14F-4D97-AF65-F5344CB8AC3E}">
        <p14:creationId xmlns:p14="http://schemas.microsoft.com/office/powerpoint/2010/main" val="593167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12">
    <p:bg>
      <p:bgPr>
        <a:solidFill>
          <a:srgbClr val="0F123D"/>
        </a:solidFill>
        <a:effectLst/>
      </p:bgPr>
    </p:bg>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pic>
        <p:nvPicPr>
          <p:cNvPr id="3" name="Picture 2">
            <a:extLst>
              <a:ext uri="{FF2B5EF4-FFF2-40B4-BE49-F238E27FC236}">
                <a16:creationId xmlns:a16="http://schemas.microsoft.com/office/drawing/2014/main" id="{2087BF56-45DC-554B-A07E-1AB8D4B16AA3}"/>
              </a:ext>
            </a:extLst>
          </p:cNvPr>
          <p:cNvPicPr>
            <a:picLocks noChangeAspect="1"/>
          </p:cNvPicPr>
          <p:nvPr userDrawn="1"/>
        </p:nvPicPr>
        <p:blipFill>
          <a:blip r:embed="rId2"/>
          <a:stretch>
            <a:fillRect/>
          </a:stretch>
        </p:blipFill>
        <p:spPr>
          <a:xfrm>
            <a:off x="3568916" y="1209720"/>
            <a:ext cx="8623084" cy="5648280"/>
          </a:xfrm>
          <a:prstGeom prst="rect">
            <a:avLst/>
          </a:prstGeom>
        </p:spPr>
      </p:pic>
    </p:spTree>
    <p:extLst>
      <p:ext uri="{BB962C8B-B14F-4D97-AF65-F5344CB8AC3E}">
        <p14:creationId xmlns:p14="http://schemas.microsoft.com/office/powerpoint/2010/main" val="3269258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13">
    <p:bg>
      <p:bgPr>
        <a:solidFill>
          <a:srgbClr val="0F123D"/>
        </a:solidFill>
        <a:effectLst/>
      </p:bgPr>
    </p:bg>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pic>
        <p:nvPicPr>
          <p:cNvPr id="2" name="Picture 1">
            <a:extLst>
              <a:ext uri="{FF2B5EF4-FFF2-40B4-BE49-F238E27FC236}">
                <a16:creationId xmlns:a16="http://schemas.microsoft.com/office/drawing/2014/main" id="{78865D6D-ACD8-D848-B8EE-C20B0FF20B5F}"/>
              </a:ext>
            </a:extLst>
          </p:cNvPr>
          <p:cNvPicPr>
            <a:picLocks noChangeAspect="1"/>
          </p:cNvPicPr>
          <p:nvPr userDrawn="1"/>
        </p:nvPicPr>
        <p:blipFill>
          <a:blip r:embed="rId2"/>
          <a:stretch>
            <a:fillRect/>
          </a:stretch>
        </p:blipFill>
        <p:spPr>
          <a:xfrm>
            <a:off x="4165600" y="836662"/>
            <a:ext cx="8026400" cy="6021338"/>
          </a:xfrm>
          <a:prstGeom prst="rect">
            <a:avLst/>
          </a:prstGeom>
        </p:spPr>
      </p:pic>
    </p:spTree>
    <p:extLst>
      <p:ext uri="{BB962C8B-B14F-4D97-AF65-F5344CB8AC3E}">
        <p14:creationId xmlns:p14="http://schemas.microsoft.com/office/powerpoint/2010/main" val="2698522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13">
    <p:bg>
      <p:bgRef idx="1001">
        <a:schemeClr val="bg1"/>
      </p:bgRef>
    </p:bg>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pic>
        <p:nvPicPr>
          <p:cNvPr id="5" name="Picture 4">
            <a:extLst>
              <a:ext uri="{FF2B5EF4-FFF2-40B4-BE49-F238E27FC236}">
                <a16:creationId xmlns:a16="http://schemas.microsoft.com/office/drawing/2014/main" id="{D6403A7F-F93E-9648-AB02-730BE0D3442D}"/>
              </a:ext>
            </a:extLst>
          </p:cNvPr>
          <p:cNvPicPr>
            <a:picLocks noChangeAspect="1"/>
          </p:cNvPicPr>
          <p:nvPr userDrawn="1"/>
        </p:nvPicPr>
        <p:blipFill>
          <a:blip r:embed="rId2"/>
          <a:stretch>
            <a:fillRect/>
          </a:stretch>
        </p:blipFill>
        <p:spPr>
          <a:xfrm>
            <a:off x="2336800" y="2484247"/>
            <a:ext cx="9855200" cy="4377325"/>
          </a:xfrm>
          <a:prstGeom prst="rect">
            <a:avLst/>
          </a:prstGeom>
        </p:spPr>
      </p:pic>
      <p:sp>
        <p:nvSpPr>
          <p:cNvPr id="6" name="Oval 5"/>
          <p:cNvSpPr/>
          <p:nvPr userDrawn="1"/>
        </p:nvSpPr>
        <p:spPr>
          <a:xfrm>
            <a:off x="6380980" y="4552180"/>
            <a:ext cx="2305820" cy="2305820"/>
          </a:xfrm>
          <a:prstGeom prst="ellipse">
            <a:avLst/>
          </a:prstGeom>
          <a:solidFill>
            <a:srgbClr val="0F1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13">
    <p:bg>
      <p:bgRef idx="1001">
        <a:schemeClr val="bg1"/>
      </p:bgRef>
    </p:bg>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pic>
        <p:nvPicPr>
          <p:cNvPr id="9" name="Picture 8">
            <a:extLst>
              <a:ext uri="{FF2B5EF4-FFF2-40B4-BE49-F238E27FC236}">
                <a16:creationId xmlns:a16="http://schemas.microsoft.com/office/drawing/2014/main" id="{2087BF56-45DC-554B-A07E-1AB8D4B16AA3}"/>
              </a:ext>
            </a:extLst>
          </p:cNvPr>
          <p:cNvPicPr>
            <a:picLocks noChangeAspect="1"/>
          </p:cNvPicPr>
          <p:nvPr userDrawn="1"/>
        </p:nvPicPr>
        <p:blipFill>
          <a:blip r:embed="rId2"/>
          <a:stretch>
            <a:fillRect/>
          </a:stretch>
        </p:blipFill>
        <p:spPr>
          <a:xfrm>
            <a:off x="3568916" y="1209720"/>
            <a:ext cx="8623084" cy="5648280"/>
          </a:xfrm>
          <a:prstGeom prst="rect">
            <a:avLst/>
          </a:prstGeom>
        </p:spPr>
      </p:pic>
      <p:sp>
        <p:nvSpPr>
          <p:cNvPr id="10" name="Oval 9"/>
          <p:cNvSpPr/>
          <p:nvPr userDrawn="1"/>
        </p:nvSpPr>
        <p:spPr>
          <a:xfrm>
            <a:off x="9785128" y="2029224"/>
            <a:ext cx="2431016" cy="2431016"/>
          </a:xfrm>
          <a:prstGeom prst="ellipse">
            <a:avLst/>
          </a:prstGeom>
          <a:solidFill>
            <a:srgbClr val="0F1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13">
    <p:bg>
      <p:bgRef idx="1001">
        <a:schemeClr val="bg1"/>
      </p:bgRef>
    </p:bg>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pic>
        <p:nvPicPr>
          <p:cNvPr id="6" name="Picture 5">
            <a:extLst>
              <a:ext uri="{FF2B5EF4-FFF2-40B4-BE49-F238E27FC236}">
                <a16:creationId xmlns:a16="http://schemas.microsoft.com/office/drawing/2014/main" id="{78865D6D-ACD8-D848-B8EE-C20B0FF20B5F}"/>
              </a:ext>
            </a:extLst>
          </p:cNvPr>
          <p:cNvPicPr>
            <a:picLocks noChangeAspect="1"/>
          </p:cNvPicPr>
          <p:nvPr userDrawn="1"/>
        </p:nvPicPr>
        <p:blipFill>
          <a:blip r:embed="rId2"/>
          <a:stretch>
            <a:fillRect/>
          </a:stretch>
        </p:blipFill>
        <p:spPr>
          <a:xfrm>
            <a:off x="4165600" y="836662"/>
            <a:ext cx="8026400" cy="6021338"/>
          </a:xfrm>
          <a:prstGeom prst="rect">
            <a:avLst/>
          </a:prstGeom>
        </p:spPr>
      </p:pic>
      <p:sp>
        <p:nvSpPr>
          <p:cNvPr id="11" name="Oval 10"/>
          <p:cNvSpPr/>
          <p:nvPr userDrawn="1"/>
        </p:nvSpPr>
        <p:spPr>
          <a:xfrm>
            <a:off x="6496064" y="4572000"/>
            <a:ext cx="2283224" cy="2283224"/>
          </a:xfrm>
          <a:prstGeom prst="ellipse">
            <a:avLst/>
          </a:prstGeom>
          <a:solidFill>
            <a:srgbClr val="0F1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7F70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A98514-F7C1-764F-95A5-1F704188804F}"/>
              </a:ext>
            </a:extLst>
          </p:cNvPr>
          <p:cNvPicPr>
            <a:picLocks noChangeAspect="1"/>
          </p:cNvPicPr>
          <p:nvPr userDrawn="1"/>
        </p:nvPicPr>
        <p:blipFill>
          <a:blip r:embed="rId2">
            <a:alphaModFix amt="6000"/>
          </a:blip>
          <a:stretch>
            <a:fillRect/>
          </a:stretch>
        </p:blipFill>
        <p:spPr>
          <a:xfrm rot="4537126">
            <a:off x="-491534" y="-2159131"/>
            <a:ext cx="11633460" cy="11633460"/>
          </a:xfrm>
          <a:prstGeom prst="rect">
            <a:avLst/>
          </a:prstGeom>
        </p:spPr>
      </p:pic>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extLst>
      <p:ext uri="{BB962C8B-B14F-4D97-AF65-F5344CB8AC3E}">
        <p14:creationId xmlns:p14="http://schemas.microsoft.com/office/powerpoint/2010/main" val="298784851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text blue background">
    <p:bg>
      <p:bgPr>
        <a:solidFill>
          <a:srgbClr val="0F123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A98514-F7C1-764F-95A5-1F704188804F}"/>
              </a:ext>
            </a:extLst>
          </p:cNvPr>
          <p:cNvPicPr>
            <a:picLocks noChangeAspect="1"/>
          </p:cNvPicPr>
          <p:nvPr userDrawn="1"/>
        </p:nvPicPr>
        <p:blipFill>
          <a:blip r:embed="rId2">
            <a:alphaModFix amt="6000"/>
          </a:blip>
          <a:stretch>
            <a:fillRect/>
          </a:stretch>
        </p:blipFill>
        <p:spPr>
          <a:xfrm rot="15803356">
            <a:off x="-1930367" y="-2564183"/>
            <a:ext cx="11633460" cy="11633460"/>
          </a:xfrm>
          <a:prstGeom prst="rect">
            <a:avLst/>
          </a:prstGeom>
        </p:spPr>
      </p:pic>
      <p:sp>
        <p:nvSpPr>
          <p:cNvPr id="6" name="Text Placeholder 7">
            <a:extLst>
              <a:ext uri="{FF2B5EF4-FFF2-40B4-BE49-F238E27FC236}">
                <a16:creationId xmlns:a16="http://schemas.microsoft.com/office/drawing/2014/main" id="{D78ADDAC-D167-8147-87B1-F89C92720C05}"/>
              </a:ext>
            </a:extLst>
          </p:cNvPr>
          <p:cNvSpPr>
            <a:spLocks noGrp="1"/>
          </p:cNvSpPr>
          <p:nvPr>
            <p:ph type="body" sz="quarter" idx="11" hasCustomPrompt="1"/>
          </p:nvPr>
        </p:nvSpPr>
        <p:spPr>
          <a:xfrm>
            <a:off x="327304" y="346822"/>
            <a:ext cx="8682225" cy="742203"/>
          </a:xfrm>
          <a:prstGeom prst="rect">
            <a:avLst/>
          </a:prstGeom>
        </p:spPr>
        <p:txBody>
          <a:bodyPr/>
          <a:lstStyle>
            <a:lvl1pPr marL="0" indent="0" algn="l">
              <a:lnSpc>
                <a:spcPct val="80000"/>
              </a:lnSpc>
              <a:spcBef>
                <a:spcPts val="1000"/>
              </a:spcBef>
              <a:buFontTx/>
              <a:buNone/>
              <a:defRPr sz="24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9" name="Text Placeholder 7">
            <a:extLst>
              <a:ext uri="{FF2B5EF4-FFF2-40B4-BE49-F238E27FC236}">
                <a16:creationId xmlns:a16="http://schemas.microsoft.com/office/drawing/2014/main" id="{B26FE3ED-B0E9-E44D-8269-7E4FB81670EE}"/>
              </a:ext>
            </a:extLst>
          </p:cNvPr>
          <p:cNvSpPr>
            <a:spLocks noGrp="1"/>
          </p:cNvSpPr>
          <p:nvPr>
            <p:ph type="body" sz="quarter" idx="12" hasCustomPrompt="1"/>
          </p:nvPr>
        </p:nvSpPr>
        <p:spPr>
          <a:xfrm>
            <a:off x="327304" y="1412051"/>
            <a:ext cx="11456709" cy="5041137"/>
          </a:xfrm>
          <a:prstGeom prst="rect">
            <a:avLst/>
          </a:prstGeom>
        </p:spPr>
        <p:txBody>
          <a:bodyPr/>
          <a:lstStyle>
            <a:lvl1pPr marL="0" indent="0" algn="l">
              <a:lnSpc>
                <a:spcPct val="80000"/>
              </a:lnSpc>
              <a:spcBef>
                <a:spcPts val="1000"/>
              </a:spcBef>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(large text)</a:t>
            </a:r>
          </a:p>
        </p:txBody>
      </p:sp>
      <p:pic>
        <p:nvPicPr>
          <p:cNvPr id="11" name="Picture 10">
            <a:extLst>
              <a:ext uri="{FF2B5EF4-FFF2-40B4-BE49-F238E27FC236}">
                <a16:creationId xmlns:a16="http://schemas.microsoft.com/office/drawing/2014/main" id="{6C05060F-22A3-BF43-A8DA-12594E4CA528}"/>
              </a:ext>
            </a:extLst>
          </p:cNvPr>
          <p:cNvPicPr>
            <a:picLocks noChangeAspect="1"/>
          </p:cNvPicPr>
          <p:nvPr userDrawn="1"/>
        </p:nvPicPr>
        <p:blipFill>
          <a:blip r:embed="rId3"/>
          <a:stretch>
            <a:fillRect/>
          </a:stretch>
        </p:blipFill>
        <p:spPr>
          <a:xfrm>
            <a:off x="9440278" y="333375"/>
            <a:ext cx="2343735" cy="269966"/>
          </a:xfrm>
          <a:prstGeom prst="rect">
            <a:avLst/>
          </a:prstGeom>
        </p:spPr>
      </p:pic>
    </p:spTree>
    <p:extLst>
      <p:ext uri="{BB962C8B-B14F-4D97-AF65-F5344CB8AC3E}">
        <p14:creationId xmlns:p14="http://schemas.microsoft.com/office/powerpoint/2010/main" val="18336331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text purple background">
    <p:bg>
      <p:bgPr>
        <a:solidFill>
          <a:srgbClr val="7F70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A98514-F7C1-764F-95A5-1F704188804F}"/>
              </a:ext>
            </a:extLst>
          </p:cNvPr>
          <p:cNvPicPr>
            <a:picLocks noChangeAspect="1"/>
          </p:cNvPicPr>
          <p:nvPr userDrawn="1"/>
        </p:nvPicPr>
        <p:blipFill>
          <a:blip r:embed="rId2">
            <a:alphaModFix amt="6000"/>
          </a:blip>
          <a:stretch>
            <a:fillRect/>
          </a:stretch>
        </p:blipFill>
        <p:spPr>
          <a:xfrm rot="15803356">
            <a:off x="-1930368" y="-2571999"/>
            <a:ext cx="11633460" cy="11633460"/>
          </a:xfrm>
          <a:prstGeom prst="rect">
            <a:avLst/>
          </a:prstGeom>
        </p:spPr>
      </p:pic>
      <p:pic>
        <p:nvPicPr>
          <p:cNvPr id="6" name="Picture 5">
            <a:extLst>
              <a:ext uri="{FF2B5EF4-FFF2-40B4-BE49-F238E27FC236}">
                <a16:creationId xmlns:a16="http://schemas.microsoft.com/office/drawing/2014/main" id="{EF2BBA62-E9E4-7D47-B74C-5308F64892A1}"/>
              </a:ext>
            </a:extLst>
          </p:cNvPr>
          <p:cNvPicPr>
            <a:picLocks noChangeAspect="1"/>
          </p:cNvPicPr>
          <p:nvPr userDrawn="1"/>
        </p:nvPicPr>
        <p:blipFill>
          <a:blip r:embed="rId3"/>
          <a:stretch>
            <a:fillRect/>
          </a:stretch>
        </p:blipFill>
        <p:spPr>
          <a:xfrm>
            <a:off x="9440278" y="333375"/>
            <a:ext cx="2343736" cy="269966"/>
          </a:xfrm>
          <a:prstGeom prst="rect">
            <a:avLst/>
          </a:prstGeom>
        </p:spPr>
      </p:pic>
      <p:pic>
        <p:nvPicPr>
          <p:cNvPr id="9" name="Picture 8">
            <a:extLst>
              <a:ext uri="{FF2B5EF4-FFF2-40B4-BE49-F238E27FC236}">
                <a16:creationId xmlns:a16="http://schemas.microsoft.com/office/drawing/2014/main" id="{686F1ECA-AD6F-F945-816F-D254AF55CC3D}"/>
              </a:ext>
            </a:extLst>
          </p:cNvPr>
          <p:cNvPicPr>
            <a:picLocks noChangeAspect="1"/>
          </p:cNvPicPr>
          <p:nvPr userDrawn="1"/>
        </p:nvPicPr>
        <p:blipFill>
          <a:blip r:embed="rId2">
            <a:alphaModFix amt="6000"/>
          </a:blip>
          <a:stretch>
            <a:fillRect/>
          </a:stretch>
        </p:blipFill>
        <p:spPr>
          <a:xfrm rot="15803356">
            <a:off x="-1930367" y="-2564183"/>
            <a:ext cx="11633460" cy="11633460"/>
          </a:xfrm>
          <a:prstGeom prst="rect">
            <a:avLst/>
          </a:prstGeom>
        </p:spPr>
      </p:pic>
      <p:sp>
        <p:nvSpPr>
          <p:cNvPr id="10" name="Text Placeholder 7">
            <a:extLst>
              <a:ext uri="{FF2B5EF4-FFF2-40B4-BE49-F238E27FC236}">
                <a16:creationId xmlns:a16="http://schemas.microsoft.com/office/drawing/2014/main" id="{3651CD26-5C96-3249-86C9-9B4A53565857}"/>
              </a:ext>
            </a:extLst>
          </p:cNvPr>
          <p:cNvSpPr>
            <a:spLocks noGrp="1"/>
          </p:cNvSpPr>
          <p:nvPr>
            <p:ph type="body" sz="quarter" idx="11" hasCustomPrompt="1"/>
          </p:nvPr>
        </p:nvSpPr>
        <p:spPr>
          <a:xfrm>
            <a:off x="327304" y="346822"/>
            <a:ext cx="8682225" cy="742203"/>
          </a:xfrm>
          <a:prstGeom prst="rect">
            <a:avLst/>
          </a:prstGeom>
        </p:spPr>
        <p:txBody>
          <a:bodyPr/>
          <a:lstStyle>
            <a:lvl1pPr marL="0" indent="0" algn="l">
              <a:lnSpc>
                <a:spcPct val="80000"/>
              </a:lnSpc>
              <a:spcBef>
                <a:spcPts val="1000"/>
              </a:spcBef>
              <a:buFontTx/>
              <a:buNone/>
              <a:defRPr sz="24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11" name="Text Placeholder 7">
            <a:extLst>
              <a:ext uri="{FF2B5EF4-FFF2-40B4-BE49-F238E27FC236}">
                <a16:creationId xmlns:a16="http://schemas.microsoft.com/office/drawing/2014/main" id="{F953A742-3DEE-4A4E-8409-5D9B290A0FDE}"/>
              </a:ext>
            </a:extLst>
          </p:cNvPr>
          <p:cNvSpPr>
            <a:spLocks noGrp="1"/>
          </p:cNvSpPr>
          <p:nvPr>
            <p:ph type="body" sz="quarter" idx="12" hasCustomPrompt="1"/>
          </p:nvPr>
        </p:nvSpPr>
        <p:spPr>
          <a:xfrm>
            <a:off x="327304" y="1412051"/>
            <a:ext cx="11456709" cy="5041137"/>
          </a:xfrm>
          <a:prstGeom prst="rect">
            <a:avLst/>
          </a:prstGeom>
        </p:spPr>
        <p:txBody>
          <a:bodyPr/>
          <a:lstStyle>
            <a:lvl1pPr marL="0" indent="0" algn="l">
              <a:lnSpc>
                <a:spcPct val="80000"/>
              </a:lnSpc>
              <a:spcBef>
                <a:spcPts val="1000"/>
              </a:spcBef>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(large text)</a:t>
            </a:r>
          </a:p>
        </p:txBody>
      </p:sp>
    </p:spTree>
    <p:extLst>
      <p:ext uri="{BB962C8B-B14F-4D97-AF65-F5344CB8AC3E}">
        <p14:creationId xmlns:p14="http://schemas.microsoft.com/office/powerpoint/2010/main" val="310221071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Large text purple backgroun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34068" t="23964" r="14176" b="24292"/>
          <a:stretch/>
        </p:blipFill>
        <p:spPr>
          <a:xfrm>
            <a:off x="0" y="0"/>
            <a:ext cx="12192000" cy="6858000"/>
          </a:xfrm>
          <a:prstGeom prst="rect">
            <a:avLst/>
          </a:prstGeom>
        </p:spPr>
      </p:pic>
      <p:sp>
        <p:nvSpPr>
          <p:cNvPr id="10" name="Text Placeholder 7">
            <a:extLst>
              <a:ext uri="{FF2B5EF4-FFF2-40B4-BE49-F238E27FC236}">
                <a16:creationId xmlns:a16="http://schemas.microsoft.com/office/drawing/2014/main" id="{3651CD26-5C96-3249-86C9-9B4A53565857}"/>
              </a:ext>
            </a:extLst>
          </p:cNvPr>
          <p:cNvSpPr>
            <a:spLocks noGrp="1"/>
          </p:cNvSpPr>
          <p:nvPr>
            <p:ph type="body" sz="quarter" idx="11" hasCustomPrompt="1"/>
          </p:nvPr>
        </p:nvSpPr>
        <p:spPr>
          <a:xfrm>
            <a:off x="327304" y="333375"/>
            <a:ext cx="8682225"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11" name="Text Placeholder 7">
            <a:extLst>
              <a:ext uri="{FF2B5EF4-FFF2-40B4-BE49-F238E27FC236}">
                <a16:creationId xmlns:a16="http://schemas.microsoft.com/office/drawing/2014/main" id="{F953A742-3DEE-4A4E-8409-5D9B290A0FDE}"/>
              </a:ext>
            </a:extLst>
          </p:cNvPr>
          <p:cNvSpPr>
            <a:spLocks noGrp="1"/>
          </p:cNvSpPr>
          <p:nvPr>
            <p:ph type="body" sz="quarter" idx="12" hasCustomPrompt="1"/>
          </p:nvPr>
        </p:nvSpPr>
        <p:spPr>
          <a:xfrm>
            <a:off x="327304" y="1412051"/>
            <a:ext cx="11456709" cy="5041137"/>
          </a:xfrm>
          <a:prstGeom prst="rect">
            <a:avLst/>
          </a:prstGeom>
        </p:spPr>
        <p:txBody>
          <a:bodyPr/>
          <a:lstStyle>
            <a:lvl1pPr marL="0" indent="0" algn="l">
              <a:lnSpc>
                <a:spcPct val="80000"/>
              </a:lnSpc>
              <a:spcBef>
                <a:spcPts val="1000"/>
              </a:spcBef>
              <a:buFontTx/>
              <a:buNone/>
              <a:defRPr sz="20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(large text)</a:t>
            </a:r>
          </a:p>
        </p:txBody>
      </p:sp>
      <p:pic>
        <p:nvPicPr>
          <p:cNvPr id="13" name="Picture 12">
            <a:extLst>
              <a:ext uri="{FF2B5EF4-FFF2-40B4-BE49-F238E27FC236}">
                <a16:creationId xmlns:a16="http://schemas.microsoft.com/office/drawing/2014/main" id="{5AA2CFF8-BF03-1846-A63E-80E24242A6FB}"/>
              </a:ext>
            </a:extLst>
          </p:cNvPr>
          <p:cNvPicPr>
            <a:picLocks noChangeAspect="1"/>
          </p:cNvPicPr>
          <p:nvPr userDrawn="1"/>
        </p:nvPicPr>
        <p:blipFill>
          <a:blip r:embed="rId3"/>
          <a:stretch>
            <a:fillRect/>
          </a:stretch>
        </p:blipFill>
        <p:spPr>
          <a:xfrm>
            <a:off x="9440277" y="333375"/>
            <a:ext cx="2343736" cy="26877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A2CFF8-BF03-1846-A63E-80E24242A6FB}"/>
              </a:ext>
            </a:extLst>
          </p:cNvPr>
          <p:cNvPicPr>
            <a:picLocks noChangeAspect="1"/>
          </p:cNvPicPr>
          <p:nvPr userDrawn="1"/>
        </p:nvPicPr>
        <p:blipFill>
          <a:blip r:embed="rId2"/>
          <a:stretch>
            <a:fillRect/>
          </a:stretch>
        </p:blipFill>
        <p:spPr>
          <a:xfrm>
            <a:off x="9440277" y="333375"/>
            <a:ext cx="2343736" cy="268777"/>
          </a:xfrm>
          <a:prstGeom prst="rect">
            <a:avLst/>
          </a:prstGeom>
        </p:spPr>
      </p:pic>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4" y="346822"/>
            <a:ext cx="8682225"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4" name="Text Placeholder 7">
            <a:extLst>
              <a:ext uri="{FF2B5EF4-FFF2-40B4-BE49-F238E27FC236}">
                <a16:creationId xmlns:a16="http://schemas.microsoft.com/office/drawing/2014/main" id="{B75E070D-BEFC-394A-99E3-B411882EB94E}"/>
              </a:ext>
            </a:extLst>
          </p:cNvPr>
          <p:cNvSpPr>
            <a:spLocks noGrp="1"/>
          </p:cNvSpPr>
          <p:nvPr>
            <p:ph type="body" sz="quarter" idx="12" hasCustomPrompt="1"/>
          </p:nvPr>
        </p:nvSpPr>
        <p:spPr>
          <a:xfrm>
            <a:off x="327304" y="1412051"/>
            <a:ext cx="11456709" cy="5041137"/>
          </a:xfrm>
          <a:prstGeom prst="rect">
            <a:avLst/>
          </a:prstGeom>
        </p:spPr>
        <p:txBody>
          <a:bodyPr/>
          <a:lstStyle>
            <a:lvl1pPr marL="0" indent="0" algn="l">
              <a:lnSpc>
                <a:spcPct val="80000"/>
              </a:lnSpc>
              <a:spcBef>
                <a:spcPts val="1000"/>
              </a:spcBef>
              <a:buFontTx/>
              <a:buNone/>
              <a:defRPr sz="20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(large text)</a:t>
            </a:r>
          </a:p>
        </p:txBody>
      </p:sp>
      <p:sp>
        <p:nvSpPr>
          <p:cNvPr id="5" name="TextBox 4">
            <a:extLst>
              <a:ext uri="{FF2B5EF4-FFF2-40B4-BE49-F238E27FC236}">
                <a16:creationId xmlns:a16="http://schemas.microsoft.com/office/drawing/2014/main" id="{4702CDD1-797F-A540-BF70-8525743A6432}"/>
              </a:ext>
            </a:extLst>
          </p:cNvPr>
          <p:cNvSpPr txBox="1"/>
          <p:nvPr userDrawn="1"/>
        </p:nvSpPr>
        <p:spPr>
          <a:xfrm>
            <a:off x="10844675" y="856256"/>
            <a:ext cx="939338" cy="153888"/>
          </a:xfrm>
          <a:prstGeom prst="rect">
            <a:avLst/>
          </a:prstGeom>
          <a:noFill/>
        </p:spPr>
        <p:txBody>
          <a:bodyPr wrap="square" lIns="0" tIns="0" rIns="0" bIns="0" rtlCol="0">
            <a:spAutoFit/>
          </a:bodyPr>
          <a:lstStyle/>
          <a:p>
            <a:pPr algn="r"/>
            <a:fld id="{A98891B2-5225-5C40-A770-7C3A43B5E5B1}" type="slidenum">
              <a:rPr lang="en-US" sz="1000" b="1" i="0" smtClean="0">
                <a:solidFill>
                  <a:srgbClr val="0F123D"/>
                </a:solidFill>
                <a:latin typeface="Century Gothic" panose="020B0502020202020204" pitchFamily="34" charset="0"/>
              </a:rPr>
              <a:pPr algn="r"/>
              <a:t>‹#›</a:t>
            </a:fld>
            <a:endParaRPr lang="en-US" sz="1000" b="1" i="0" dirty="0">
              <a:solidFill>
                <a:srgbClr val="0F123D"/>
              </a:solidFill>
              <a:latin typeface="Century Gothic" panose="020B0502020202020204" pitchFamily="34" charset="0"/>
            </a:endParaRPr>
          </a:p>
        </p:txBody>
      </p:sp>
    </p:spTree>
    <p:extLst>
      <p:ext uri="{BB962C8B-B14F-4D97-AF65-F5344CB8AC3E}">
        <p14:creationId xmlns:p14="http://schemas.microsoft.com/office/powerpoint/2010/main" val="1656068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edium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A2CFF8-BF03-1846-A63E-80E24242A6FB}"/>
              </a:ext>
            </a:extLst>
          </p:cNvPr>
          <p:cNvPicPr>
            <a:picLocks noChangeAspect="1"/>
          </p:cNvPicPr>
          <p:nvPr userDrawn="1"/>
        </p:nvPicPr>
        <p:blipFill>
          <a:blip r:embed="rId2"/>
          <a:stretch>
            <a:fillRect/>
          </a:stretch>
        </p:blipFill>
        <p:spPr>
          <a:xfrm>
            <a:off x="9440277" y="333375"/>
            <a:ext cx="2343736" cy="268777"/>
          </a:xfrm>
          <a:prstGeom prst="rect">
            <a:avLst/>
          </a:prstGeom>
        </p:spPr>
      </p:pic>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4" y="346822"/>
            <a:ext cx="8682225"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4" name="Text Placeholder 7">
            <a:extLst>
              <a:ext uri="{FF2B5EF4-FFF2-40B4-BE49-F238E27FC236}">
                <a16:creationId xmlns:a16="http://schemas.microsoft.com/office/drawing/2014/main" id="{B75E070D-BEFC-394A-99E3-B411882EB94E}"/>
              </a:ext>
            </a:extLst>
          </p:cNvPr>
          <p:cNvSpPr>
            <a:spLocks noGrp="1"/>
          </p:cNvSpPr>
          <p:nvPr>
            <p:ph type="body" sz="quarter" idx="12" hasCustomPrompt="1"/>
          </p:nvPr>
        </p:nvSpPr>
        <p:spPr>
          <a:xfrm>
            <a:off x="327304" y="1412051"/>
            <a:ext cx="11456709" cy="5041137"/>
          </a:xfrm>
          <a:prstGeom prst="rect">
            <a:avLst/>
          </a:prstGeom>
        </p:spPr>
        <p:txBody>
          <a:bodyPr/>
          <a:lstStyle>
            <a:lvl1pPr marL="0" indent="0" algn="l">
              <a:lnSpc>
                <a:spcPct val="80000"/>
              </a:lnSpc>
              <a:spcBef>
                <a:spcPts val="1000"/>
              </a:spcBef>
              <a:buFontTx/>
              <a:buNone/>
              <a:defRPr sz="16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
        <p:nvSpPr>
          <p:cNvPr id="5" name="TextBox 4">
            <a:extLst>
              <a:ext uri="{FF2B5EF4-FFF2-40B4-BE49-F238E27FC236}">
                <a16:creationId xmlns:a16="http://schemas.microsoft.com/office/drawing/2014/main" id="{4702CDD1-797F-A540-BF70-8525743A6432}"/>
              </a:ext>
            </a:extLst>
          </p:cNvPr>
          <p:cNvSpPr txBox="1"/>
          <p:nvPr userDrawn="1"/>
        </p:nvSpPr>
        <p:spPr>
          <a:xfrm>
            <a:off x="10844675" y="856256"/>
            <a:ext cx="939338" cy="153888"/>
          </a:xfrm>
          <a:prstGeom prst="rect">
            <a:avLst/>
          </a:prstGeom>
          <a:noFill/>
        </p:spPr>
        <p:txBody>
          <a:bodyPr wrap="square" lIns="0" tIns="0" rIns="0" bIns="0" rtlCol="0">
            <a:spAutoFit/>
          </a:bodyPr>
          <a:lstStyle/>
          <a:p>
            <a:pPr algn="r"/>
            <a:fld id="{A98891B2-5225-5C40-A770-7C3A43B5E5B1}" type="slidenum">
              <a:rPr lang="en-US" sz="1000" b="1" i="0" smtClean="0">
                <a:solidFill>
                  <a:srgbClr val="0F123D"/>
                </a:solidFill>
                <a:latin typeface="Century Gothic" panose="020B0502020202020204" pitchFamily="34" charset="0"/>
              </a:rPr>
              <a:pPr algn="r"/>
              <a:t>‹#›</a:t>
            </a:fld>
            <a:endParaRPr lang="en-US" sz="1000" b="1" i="0" dirty="0">
              <a:solidFill>
                <a:srgbClr val="0F123D"/>
              </a:solidFill>
              <a:latin typeface="Century Gothic" panose="020B0502020202020204" pitchFamily="34" charset="0"/>
            </a:endParaRPr>
          </a:p>
        </p:txBody>
      </p:sp>
    </p:spTree>
    <p:extLst>
      <p:ext uri="{BB962C8B-B14F-4D97-AF65-F5344CB8AC3E}">
        <p14:creationId xmlns:p14="http://schemas.microsoft.com/office/powerpoint/2010/main" val="51244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mall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A2CFF8-BF03-1846-A63E-80E24242A6FB}"/>
              </a:ext>
            </a:extLst>
          </p:cNvPr>
          <p:cNvPicPr>
            <a:picLocks noChangeAspect="1"/>
          </p:cNvPicPr>
          <p:nvPr userDrawn="1"/>
        </p:nvPicPr>
        <p:blipFill>
          <a:blip r:embed="rId2"/>
          <a:stretch>
            <a:fillRect/>
          </a:stretch>
        </p:blipFill>
        <p:spPr>
          <a:xfrm>
            <a:off x="9440277" y="333375"/>
            <a:ext cx="2343736" cy="268777"/>
          </a:xfrm>
          <a:prstGeom prst="rect">
            <a:avLst/>
          </a:prstGeom>
        </p:spPr>
      </p:pic>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4" y="346822"/>
            <a:ext cx="8682225"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4" name="Text Placeholder 7">
            <a:extLst>
              <a:ext uri="{FF2B5EF4-FFF2-40B4-BE49-F238E27FC236}">
                <a16:creationId xmlns:a16="http://schemas.microsoft.com/office/drawing/2014/main" id="{B75E070D-BEFC-394A-99E3-B411882EB94E}"/>
              </a:ext>
            </a:extLst>
          </p:cNvPr>
          <p:cNvSpPr>
            <a:spLocks noGrp="1"/>
          </p:cNvSpPr>
          <p:nvPr>
            <p:ph type="body" sz="quarter" idx="12" hasCustomPrompt="1"/>
          </p:nvPr>
        </p:nvSpPr>
        <p:spPr>
          <a:xfrm>
            <a:off x="327304" y="1412051"/>
            <a:ext cx="11456709" cy="5041137"/>
          </a:xfrm>
          <a:prstGeom prst="rect">
            <a:avLst/>
          </a:prstGeom>
        </p:spPr>
        <p:txBody>
          <a:bodyPr numCol="2" spcCol="360000"/>
          <a:lstStyle>
            <a:lvl1pPr marL="0" indent="0" algn="l">
              <a:lnSpc>
                <a:spcPct val="80000"/>
              </a:lnSpc>
              <a:spcBef>
                <a:spcPts val="1000"/>
              </a:spcBef>
              <a:buFontTx/>
              <a:buNone/>
              <a:defRPr sz="12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(small text, </a:t>
            </a:r>
            <a:r>
              <a:rPr lang="en-US"/>
              <a:t>two columns</a:t>
            </a:r>
            <a:r>
              <a:rPr lang="en-US" dirty="0"/>
              <a:t>)</a:t>
            </a:r>
          </a:p>
        </p:txBody>
      </p:sp>
      <p:sp>
        <p:nvSpPr>
          <p:cNvPr id="5" name="TextBox 4">
            <a:extLst>
              <a:ext uri="{FF2B5EF4-FFF2-40B4-BE49-F238E27FC236}">
                <a16:creationId xmlns:a16="http://schemas.microsoft.com/office/drawing/2014/main" id="{4702CDD1-797F-A540-BF70-8525743A6432}"/>
              </a:ext>
            </a:extLst>
          </p:cNvPr>
          <p:cNvSpPr txBox="1"/>
          <p:nvPr userDrawn="1"/>
        </p:nvSpPr>
        <p:spPr>
          <a:xfrm>
            <a:off x="10844675" y="856256"/>
            <a:ext cx="939338" cy="153888"/>
          </a:xfrm>
          <a:prstGeom prst="rect">
            <a:avLst/>
          </a:prstGeom>
          <a:noFill/>
        </p:spPr>
        <p:txBody>
          <a:bodyPr wrap="square" lIns="0" tIns="0" rIns="0" bIns="0" rtlCol="0">
            <a:spAutoFit/>
          </a:bodyPr>
          <a:lstStyle/>
          <a:p>
            <a:pPr algn="r"/>
            <a:fld id="{A98891B2-5225-5C40-A770-7C3A43B5E5B1}" type="slidenum">
              <a:rPr lang="en-US" sz="1000" b="1" i="0" smtClean="0">
                <a:solidFill>
                  <a:srgbClr val="0F123D"/>
                </a:solidFill>
                <a:latin typeface="Century Gothic" panose="020B0502020202020204" pitchFamily="34" charset="0"/>
              </a:rPr>
              <a:pPr algn="r"/>
              <a:t>‹#›</a:t>
            </a:fld>
            <a:endParaRPr lang="en-US" sz="1000" b="1" i="0" dirty="0">
              <a:solidFill>
                <a:srgbClr val="0F123D"/>
              </a:solidFill>
              <a:latin typeface="Century Gothic" panose="020B0502020202020204" pitchFamily="34" charset="0"/>
            </a:endParaRPr>
          </a:p>
        </p:txBody>
      </p:sp>
    </p:spTree>
    <p:extLst>
      <p:ext uri="{BB962C8B-B14F-4D97-AF65-F5344CB8AC3E}">
        <p14:creationId xmlns:p14="http://schemas.microsoft.com/office/powerpoint/2010/main" val="4019913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points lar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A2CFF8-BF03-1846-A63E-80E24242A6FB}"/>
              </a:ext>
            </a:extLst>
          </p:cNvPr>
          <p:cNvPicPr>
            <a:picLocks noChangeAspect="1"/>
          </p:cNvPicPr>
          <p:nvPr userDrawn="1"/>
        </p:nvPicPr>
        <p:blipFill>
          <a:blip r:embed="rId2"/>
          <a:stretch>
            <a:fillRect/>
          </a:stretch>
        </p:blipFill>
        <p:spPr>
          <a:xfrm>
            <a:off x="9440277" y="333375"/>
            <a:ext cx="2343736" cy="268777"/>
          </a:xfrm>
          <a:prstGeom prst="rect">
            <a:avLst/>
          </a:prstGeom>
        </p:spPr>
      </p:pic>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4" y="346822"/>
            <a:ext cx="8682225"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4" name="Text Placeholder 7">
            <a:extLst>
              <a:ext uri="{FF2B5EF4-FFF2-40B4-BE49-F238E27FC236}">
                <a16:creationId xmlns:a16="http://schemas.microsoft.com/office/drawing/2014/main" id="{B75E070D-BEFC-394A-99E3-B411882EB94E}"/>
              </a:ext>
            </a:extLst>
          </p:cNvPr>
          <p:cNvSpPr>
            <a:spLocks noGrp="1"/>
          </p:cNvSpPr>
          <p:nvPr>
            <p:ph type="body" sz="quarter" idx="12" hasCustomPrompt="1"/>
          </p:nvPr>
        </p:nvSpPr>
        <p:spPr>
          <a:xfrm>
            <a:off x="327304" y="1412051"/>
            <a:ext cx="11456709" cy="5041137"/>
          </a:xfrm>
          <a:prstGeom prst="rect">
            <a:avLst/>
          </a:prstGeom>
        </p:spPr>
        <p:txBody>
          <a:bodyPr/>
          <a:lstStyle>
            <a:lvl1pPr marL="0" marR="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sz="20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 Bullets 20pt (large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20pt (large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20pt (large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20pt (large text)</a:t>
            </a:r>
          </a:p>
          <a:p>
            <a:pPr lvl="0"/>
            <a:endParaRPr lang="en-US" dirty="0"/>
          </a:p>
        </p:txBody>
      </p:sp>
      <p:sp>
        <p:nvSpPr>
          <p:cNvPr id="5" name="TextBox 4">
            <a:extLst>
              <a:ext uri="{FF2B5EF4-FFF2-40B4-BE49-F238E27FC236}">
                <a16:creationId xmlns:a16="http://schemas.microsoft.com/office/drawing/2014/main" id="{4702CDD1-797F-A540-BF70-8525743A6432}"/>
              </a:ext>
            </a:extLst>
          </p:cNvPr>
          <p:cNvSpPr txBox="1"/>
          <p:nvPr userDrawn="1"/>
        </p:nvSpPr>
        <p:spPr>
          <a:xfrm>
            <a:off x="10844675" y="856256"/>
            <a:ext cx="939338" cy="153888"/>
          </a:xfrm>
          <a:prstGeom prst="rect">
            <a:avLst/>
          </a:prstGeom>
          <a:noFill/>
        </p:spPr>
        <p:txBody>
          <a:bodyPr wrap="square" lIns="0" tIns="0" rIns="0" bIns="0" rtlCol="0">
            <a:spAutoFit/>
          </a:bodyPr>
          <a:lstStyle/>
          <a:p>
            <a:pPr algn="r"/>
            <a:fld id="{A98891B2-5225-5C40-A770-7C3A43B5E5B1}" type="slidenum">
              <a:rPr lang="en-US" sz="1000" b="1" i="0" smtClean="0">
                <a:solidFill>
                  <a:srgbClr val="0F123D"/>
                </a:solidFill>
                <a:latin typeface="Century Gothic" panose="020B0502020202020204" pitchFamily="34" charset="0"/>
              </a:rPr>
              <a:pPr algn="r"/>
              <a:t>‹#›</a:t>
            </a:fld>
            <a:endParaRPr lang="en-US" sz="1000" b="1" i="0" dirty="0">
              <a:solidFill>
                <a:srgbClr val="0F123D"/>
              </a:solidFill>
              <a:latin typeface="Century Gothic" panose="020B0502020202020204" pitchFamily="34" charset="0"/>
            </a:endParaRPr>
          </a:p>
        </p:txBody>
      </p:sp>
    </p:spTree>
    <p:extLst>
      <p:ext uri="{BB962C8B-B14F-4D97-AF65-F5344CB8AC3E}">
        <p14:creationId xmlns:p14="http://schemas.microsoft.com/office/powerpoint/2010/main" val="3022503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oints medium">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A2CFF8-BF03-1846-A63E-80E24242A6FB}"/>
              </a:ext>
            </a:extLst>
          </p:cNvPr>
          <p:cNvPicPr>
            <a:picLocks noChangeAspect="1"/>
          </p:cNvPicPr>
          <p:nvPr userDrawn="1"/>
        </p:nvPicPr>
        <p:blipFill>
          <a:blip r:embed="rId2"/>
          <a:stretch>
            <a:fillRect/>
          </a:stretch>
        </p:blipFill>
        <p:spPr>
          <a:xfrm>
            <a:off x="9440277" y="333375"/>
            <a:ext cx="2343736" cy="268777"/>
          </a:xfrm>
          <a:prstGeom prst="rect">
            <a:avLst/>
          </a:prstGeom>
        </p:spPr>
      </p:pic>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4" y="346822"/>
            <a:ext cx="8682225"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4" name="Text Placeholder 7">
            <a:extLst>
              <a:ext uri="{FF2B5EF4-FFF2-40B4-BE49-F238E27FC236}">
                <a16:creationId xmlns:a16="http://schemas.microsoft.com/office/drawing/2014/main" id="{B75E070D-BEFC-394A-99E3-B411882EB94E}"/>
              </a:ext>
            </a:extLst>
          </p:cNvPr>
          <p:cNvSpPr>
            <a:spLocks noGrp="1"/>
          </p:cNvSpPr>
          <p:nvPr>
            <p:ph type="body" sz="quarter" idx="12" hasCustomPrompt="1"/>
          </p:nvPr>
        </p:nvSpPr>
        <p:spPr>
          <a:xfrm>
            <a:off x="327304" y="1412051"/>
            <a:ext cx="11456709" cy="5041137"/>
          </a:xfrm>
          <a:prstGeom prst="rect">
            <a:avLst/>
          </a:prstGeom>
        </p:spPr>
        <p:txBody>
          <a:bodyPr lIns="90000" numCol="1" anchor="t"/>
          <a:lstStyle>
            <a:lvl1pPr marL="0" marR="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sz="16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 Bullets 16pt (medium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16pt (medium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16pt (medium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16pt (medium text)</a:t>
            </a:r>
          </a:p>
          <a:p>
            <a:pPr lvl="0"/>
            <a:endParaRPr lang="en-US" dirty="0"/>
          </a:p>
        </p:txBody>
      </p:sp>
      <p:sp>
        <p:nvSpPr>
          <p:cNvPr id="5" name="TextBox 4">
            <a:extLst>
              <a:ext uri="{FF2B5EF4-FFF2-40B4-BE49-F238E27FC236}">
                <a16:creationId xmlns:a16="http://schemas.microsoft.com/office/drawing/2014/main" id="{4702CDD1-797F-A540-BF70-8525743A6432}"/>
              </a:ext>
            </a:extLst>
          </p:cNvPr>
          <p:cNvSpPr txBox="1"/>
          <p:nvPr userDrawn="1"/>
        </p:nvSpPr>
        <p:spPr>
          <a:xfrm>
            <a:off x="10844675" y="856256"/>
            <a:ext cx="939338" cy="153888"/>
          </a:xfrm>
          <a:prstGeom prst="rect">
            <a:avLst/>
          </a:prstGeom>
          <a:noFill/>
        </p:spPr>
        <p:txBody>
          <a:bodyPr wrap="square" lIns="0" tIns="0" rIns="0" bIns="0" rtlCol="0">
            <a:spAutoFit/>
          </a:bodyPr>
          <a:lstStyle/>
          <a:p>
            <a:pPr algn="r"/>
            <a:fld id="{A98891B2-5225-5C40-A770-7C3A43B5E5B1}" type="slidenum">
              <a:rPr lang="en-US" sz="1000" b="1" i="0" smtClean="0">
                <a:solidFill>
                  <a:srgbClr val="0F123D"/>
                </a:solidFill>
                <a:latin typeface="Century Gothic" panose="020B0502020202020204" pitchFamily="34" charset="0"/>
              </a:rPr>
              <a:pPr algn="r"/>
              <a:t>‹#›</a:t>
            </a:fld>
            <a:endParaRPr lang="en-US" sz="1000" b="1" i="0" dirty="0">
              <a:solidFill>
                <a:srgbClr val="0F123D"/>
              </a:solidFill>
              <a:latin typeface="Century Gothic" panose="020B0502020202020204" pitchFamily="34" charset="0"/>
            </a:endParaRPr>
          </a:p>
        </p:txBody>
      </p:sp>
    </p:spTree>
    <p:extLst>
      <p:ext uri="{BB962C8B-B14F-4D97-AF65-F5344CB8AC3E}">
        <p14:creationId xmlns:p14="http://schemas.microsoft.com/office/powerpoint/2010/main" val="1689567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points and copy r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A2CFF8-BF03-1846-A63E-80E24242A6FB}"/>
              </a:ext>
            </a:extLst>
          </p:cNvPr>
          <p:cNvPicPr>
            <a:picLocks noChangeAspect="1"/>
          </p:cNvPicPr>
          <p:nvPr userDrawn="1"/>
        </p:nvPicPr>
        <p:blipFill>
          <a:blip r:embed="rId2"/>
          <a:stretch>
            <a:fillRect/>
          </a:stretch>
        </p:blipFill>
        <p:spPr>
          <a:xfrm>
            <a:off x="9440277" y="333375"/>
            <a:ext cx="2343736" cy="268777"/>
          </a:xfrm>
          <a:prstGeom prst="rect">
            <a:avLst/>
          </a:prstGeom>
        </p:spPr>
      </p:pic>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4" y="346822"/>
            <a:ext cx="8682225"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5" name="TextBox 4">
            <a:extLst>
              <a:ext uri="{FF2B5EF4-FFF2-40B4-BE49-F238E27FC236}">
                <a16:creationId xmlns:a16="http://schemas.microsoft.com/office/drawing/2014/main" id="{4702CDD1-797F-A540-BF70-8525743A6432}"/>
              </a:ext>
            </a:extLst>
          </p:cNvPr>
          <p:cNvSpPr txBox="1"/>
          <p:nvPr userDrawn="1"/>
        </p:nvSpPr>
        <p:spPr>
          <a:xfrm>
            <a:off x="10844675" y="856256"/>
            <a:ext cx="939338" cy="153888"/>
          </a:xfrm>
          <a:prstGeom prst="rect">
            <a:avLst/>
          </a:prstGeom>
          <a:noFill/>
        </p:spPr>
        <p:txBody>
          <a:bodyPr wrap="square" lIns="0" tIns="0" rIns="0" bIns="0" rtlCol="0">
            <a:spAutoFit/>
          </a:bodyPr>
          <a:lstStyle/>
          <a:p>
            <a:pPr algn="r"/>
            <a:fld id="{A98891B2-5225-5C40-A770-7C3A43B5E5B1}" type="slidenum">
              <a:rPr lang="en-US" sz="1000" b="1" i="0" smtClean="0">
                <a:solidFill>
                  <a:srgbClr val="0F123D"/>
                </a:solidFill>
                <a:latin typeface="Century Gothic" panose="020B0502020202020204" pitchFamily="34" charset="0"/>
              </a:rPr>
              <a:pPr algn="r"/>
              <a:t>‹#›</a:t>
            </a:fld>
            <a:endParaRPr lang="en-US" sz="1000" b="1" i="0" dirty="0">
              <a:solidFill>
                <a:srgbClr val="0F123D"/>
              </a:solidFill>
              <a:latin typeface="Century Gothic" panose="020B0502020202020204" pitchFamily="34" charset="0"/>
            </a:endParaRPr>
          </a:p>
        </p:txBody>
      </p:sp>
      <p:sp>
        <p:nvSpPr>
          <p:cNvPr id="10" name="Text Placeholder 7">
            <a:extLst>
              <a:ext uri="{FF2B5EF4-FFF2-40B4-BE49-F238E27FC236}">
                <a16:creationId xmlns:a16="http://schemas.microsoft.com/office/drawing/2014/main" id="{2D85ADA0-D65A-624B-8D0C-7340F673551D}"/>
              </a:ext>
            </a:extLst>
          </p:cNvPr>
          <p:cNvSpPr>
            <a:spLocks noGrp="1"/>
          </p:cNvSpPr>
          <p:nvPr>
            <p:ph type="body" sz="quarter" idx="12" hasCustomPrompt="1"/>
          </p:nvPr>
        </p:nvSpPr>
        <p:spPr>
          <a:xfrm>
            <a:off x="327304" y="1412051"/>
            <a:ext cx="5581127" cy="5041137"/>
          </a:xfrm>
          <a:prstGeom prst="rect">
            <a:avLst/>
          </a:prstGeom>
        </p:spPr>
        <p:txBody>
          <a:bodyPr lIns="90000" numCol="1" anchor="t"/>
          <a:lstStyle>
            <a:lvl1pPr marL="0" marR="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sz="16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 Bullets 16pt (medium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16pt (medium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16pt (medium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16pt (medium text)</a:t>
            </a:r>
          </a:p>
          <a:p>
            <a:pPr lvl="0"/>
            <a:endParaRPr lang="en-US" dirty="0"/>
          </a:p>
        </p:txBody>
      </p:sp>
      <p:sp>
        <p:nvSpPr>
          <p:cNvPr id="11" name="Text Placeholder 7">
            <a:extLst>
              <a:ext uri="{FF2B5EF4-FFF2-40B4-BE49-F238E27FC236}">
                <a16:creationId xmlns:a16="http://schemas.microsoft.com/office/drawing/2014/main" id="{9F79BB3F-49EF-AC48-BB1E-1D289ACEBFA2}"/>
              </a:ext>
            </a:extLst>
          </p:cNvPr>
          <p:cNvSpPr>
            <a:spLocks noGrp="1"/>
          </p:cNvSpPr>
          <p:nvPr>
            <p:ph type="body" sz="quarter" idx="13" hasCustomPrompt="1"/>
          </p:nvPr>
        </p:nvSpPr>
        <p:spPr>
          <a:xfrm>
            <a:off x="6202886" y="1412051"/>
            <a:ext cx="5581127" cy="5041137"/>
          </a:xfrm>
          <a:prstGeom prst="rect">
            <a:avLst/>
          </a:prstGeom>
        </p:spPr>
        <p:txBody>
          <a:bodyPr/>
          <a:lstStyle>
            <a:lvl1pPr marL="0" indent="0" algn="l">
              <a:lnSpc>
                <a:spcPct val="80000"/>
              </a:lnSpc>
              <a:spcBef>
                <a:spcPts val="1000"/>
              </a:spcBef>
              <a:buFontTx/>
              <a:buNone/>
              <a:defRPr sz="16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Tree>
    <p:extLst>
      <p:ext uri="{BB962C8B-B14F-4D97-AF65-F5344CB8AC3E}">
        <p14:creationId xmlns:p14="http://schemas.microsoft.com/office/powerpoint/2010/main" val="2690385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points and copy lef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A2CFF8-BF03-1846-A63E-80E24242A6FB}"/>
              </a:ext>
            </a:extLst>
          </p:cNvPr>
          <p:cNvPicPr>
            <a:picLocks noChangeAspect="1"/>
          </p:cNvPicPr>
          <p:nvPr userDrawn="1"/>
        </p:nvPicPr>
        <p:blipFill>
          <a:blip r:embed="rId2"/>
          <a:stretch>
            <a:fillRect/>
          </a:stretch>
        </p:blipFill>
        <p:spPr>
          <a:xfrm>
            <a:off x="9440277" y="333375"/>
            <a:ext cx="2343736" cy="268777"/>
          </a:xfrm>
          <a:prstGeom prst="rect">
            <a:avLst/>
          </a:prstGeom>
        </p:spPr>
      </p:pic>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4" y="346822"/>
            <a:ext cx="8682225"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4" name="Text Placeholder 7">
            <a:extLst>
              <a:ext uri="{FF2B5EF4-FFF2-40B4-BE49-F238E27FC236}">
                <a16:creationId xmlns:a16="http://schemas.microsoft.com/office/drawing/2014/main" id="{B75E070D-BEFC-394A-99E3-B411882EB94E}"/>
              </a:ext>
            </a:extLst>
          </p:cNvPr>
          <p:cNvSpPr>
            <a:spLocks noGrp="1"/>
          </p:cNvSpPr>
          <p:nvPr>
            <p:ph type="body" sz="quarter" idx="12" hasCustomPrompt="1"/>
          </p:nvPr>
        </p:nvSpPr>
        <p:spPr>
          <a:xfrm>
            <a:off x="6202886" y="1412051"/>
            <a:ext cx="5581127" cy="5041137"/>
          </a:xfrm>
          <a:prstGeom prst="rect">
            <a:avLst/>
          </a:prstGeom>
        </p:spPr>
        <p:txBody>
          <a:bodyPr lIns="90000" numCol="1" anchor="t"/>
          <a:lstStyle>
            <a:lvl1pPr marL="0" marR="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sz="16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 Bullets 16pt (medium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16pt (medium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16pt (medium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16pt (medium text)</a:t>
            </a:r>
          </a:p>
          <a:p>
            <a:pPr lvl="0"/>
            <a:endParaRPr lang="en-US" dirty="0"/>
          </a:p>
        </p:txBody>
      </p:sp>
      <p:sp>
        <p:nvSpPr>
          <p:cNvPr id="5" name="TextBox 4">
            <a:extLst>
              <a:ext uri="{FF2B5EF4-FFF2-40B4-BE49-F238E27FC236}">
                <a16:creationId xmlns:a16="http://schemas.microsoft.com/office/drawing/2014/main" id="{4702CDD1-797F-A540-BF70-8525743A6432}"/>
              </a:ext>
            </a:extLst>
          </p:cNvPr>
          <p:cNvSpPr txBox="1"/>
          <p:nvPr userDrawn="1"/>
        </p:nvSpPr>
        <p:spPr>
          <a:xfrm>
            <a:off x="10844675" y="856256"/>
            <a:ext cx="939338" cy="153888"/>
          </a:xfrm>
          <a:prstGeom prst="rect">
            <a:avLst/>
          </a:prstGeom>
          <a:noFill/>
        </p:spPr>
        <p:txBody>
          <a:bodyPr wrap="square" lIns="0" tIns="0" rIns="0" bIns="0" rtlCol="0">
            <a:spAutoFit/>
          </a:bodyPr>
          <a:lstStyle/>
          <a:p>
            <a:pPr algn="r"/>
            <a:fld id="{A98891B2-5225-5C40-A770-7C3A43B5E5B1}" type="slidenum">
              <a:rPr lang="en-US" sz="1000" b="1" i="0" smtClean="0">
                <a:solidFill>
                  <a:srgbClr val="0F123D"/>
                </a:solidFill>
                <a:latin typeface="Century Gothic" panose="020B0502020202020204" pitchFamily="34" charset="0"/>
              </a:rPr>
              <a:pPr algn="r"/>
              <a:t>‹#›</a:t>
            </a:fld>
            <a:endParaRPr lang="en-US" sz="1000" b="1" i="0" dirty="0">
              <a:solidFill>
                <a:srgbClr val="0F123D"/>
              </a:solidFill>
              <a:latin typeface="Century Gothic" panose="020B0502020202020204" pitchFamily="34" charset="0"/>
            </a:endParaRPr>
          </a:p>
        </p:txBody>
      </p:sp>
      <p:sp>
        <p:nvSpPr>
          <p:cNvPr id="7" name="Text Placeholder 7">
            <a:extLst>
              <a:ext uri="{FF2B5EF4-FFF2-40B4-BE49-F238E27FC236}">
                <a16:creationId xmlns:a16="http://schemas.microsoft.com/office/drawing/2014/main" id="{6D1872D3-C605-084D-BED4-45B28A9A86B4}"/>
              </a:ext>
            </a:extLst>
          </p:cNvPr>
          <p:cNvSpPr>
            <a:spLocks noGrp="1"/>
          </p:cNvSpPr>
          <p:nvPr>
            <p:ph type="body" sz="quarter" idx="13" hasCustomPrompt="1"/>
          </p:nvPr>
        </p:nvSpPr>
        <p:spPr>
          <a:xfrm>
            <a:off x="327304" y="1412051"/>
            <a:ext cx="5581127" cy="5041137"/>
          </a:xfrm>
          <a:prstGeom prst="rect">
            <a:avLst/>
          </a:prstGeom>
        </p:spPr>
        <p:txBody>
          <a:bodyPr/>
          <a:lstStyle>
            <a:lvl1pPr marL="0" indent="0" algn="l">
              <a:lnSpc>
                <a:spcPct val="80000"/>
              </a:lnSpc>
              <a:spcBef>
                <a:spcPts val="1000"/>
              </a:spcBef>
              <a:buFontTx/>
              <a:buNone/>
              <a:defRPr sz="16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Tree>
    <p:extLst>
      <p:ext uri="{BB962C8B-B14F-4D97-AF65-F5344CB8AC3E}">
        <p14:creationId xmlns:p14="http://schemas.microsoft.com/office/powerpoint/2010/main" val="215232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0F123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A98514-F7C1-764F-95A5-1F704188804F}"/>
              </a:ext>
            </a:extLst>
          </p:cNvPr>
          <p:cNvPicPr>
            <a:picLocks noChangeAspect="1"/>
          </p:cNvPicPr>
          <p:nvPr userDrawn="1"/>
        </p:nvPicPr>
        <p:blipFill>
          <a:blip r:embed="rId2">
            <a:alphaModFix amt="6000"/>
          </a:blip>
          <a:stretch>
            <a:fillRect/>
          </a:stretch>
        </p:blipFill>
        <p:spPr>
          <a:xfrm rot="4537126">
            <a:off x="-491534" y="-2197495"/>
            <a:ext cx="11633460" cy="11633460"/>
          </a:xfrm>
          <a:prstGeom prst="rect">
            <a:avLst/>
          </a:prstGeom>
        </p:spPr>
      </p:pic>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extLst>
      <p:ext uri="{BB962C8B-B14F-4D97-AF65-F5344CB8AC3E}">
        <p14:creationId xmlns:p14="http://schemas.microsoft.com/office/powerpoint/2010/main" val="31861310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5" y="346822"/>
            <a:ext cx="5463896"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5" name="TextBox 4">
            <a:extLst>
              <a:ext uri="{FF2B5EF4-FFF2-40B4-BE49-F238E27FC236}">
                <a16:creationId xmlns:a16="http://schemas.microsoft.com/office/drawing/2014/main" id="{4702CDD1-797F-A540-BF70-8525743A6432}"/>
              </a:ext>
            </a:extLst>
          </p:cNvPr>
          <p:cNvSpPr txBox="1"/>
          <p:nvPr userDrawn="1"/>
        </p:nvSpPr>
        <p:spPr>
          <a:xfrm>
            <a:off x="10844675" y="856256"/>
            <a:ext cx="939338" cy="153888"/>
          </a:xfrm>
          <a:prstGeom prst="rect">
            <a:avLst/>
          </a:prstGeom>
          <a:noFill/>
        </p:spPr>
        <p:txBody>
          <a:bodyPr wrap="square" lIns="0" tIns="0" rIns="0" bIns="0" rtlCol="0">
            <a:spAutoFit/>
          </a:bodyPr>
          <a:lstStyle/>
          <a:p>
            <a:pPr algn="r"/>
            <a:fld id="{A98891B2-5225-5C40-A770-7C3A43B5E5B1}" type="slidenum">
              <a:rPr lang="en-US" sz="1000" b="1" i="0" smtClean="0">
                <a:solidFill>
                  <a:srgbClr val="0F123D"/>
                </a:solidFill>
                <a:latin typeface="Century Gothic" panose="020B0502020202020204" pitchFamily="34" charset="0"/>
              </a:rPr>
              <a:pPr algn="r"/>
              <a:t>‹#›</a:t>
            </a:fld>
            <a:endParaRPr lang="en-US" sz="1000" b="1" i="0" dirty="0">
              <a:solidFill>
                <a:srgbClr val="0F123D"/>
              </a:solidFill>
              <a:latin typeface="Century Gothic" panose="020B0502020202020204" pitchFamily="34" charset="0"/>
            </a:endParaRPr>
          </a:p>
        </p:txBody>
      </p:sp>
      <p:sp>
        <p:nvSpPr>
          <p:cNvPr id="7" name="Text Placeholder 7">
            <a:extLst>
              <a:ext uri="{FF2B5EF4-FFF2-40B4-BE49-F238E27FC236}">
                <a16:creationId xmlns:a16="http://schemas.microsoft.com/office/drawing/2014/main" id="{6D1872D3-C605-084D-BED4-45B28A9A86B4}"/>
              </a:ext>
            </a:extLst>
          </p:cNvPr>
          <p:cNvSpPr>
            <a:spLocks noGrp="1"/>
          </p:cNvSpPr>
          <p:nvPr>
            <p:ph type="body" sz="quarter" idx="13" hasCustomPrompt="1"/>
          </p:nvPr>
        </p:nvSpPr>
        <p:spPr>
          <a:xfrm>
            <a:off x="327305" y="1412051"/>
            <a:ext cx="5463896" cy="5041137"/>
          </a:xfrm>
          <a:prstGeom prst="rect">
            <a:avLst/>
          </a:prstGeom>
        </p:spPr>
        <p:txBody>
          <a:bodyPr/>
          <a:lstStyle>
            <a:lvl1pPr marL="0" indent="0" algn="l">
              <a:lnSpc>
                <a:spcPct val="80000"/>
              </a:lnSpc>
              <a:spcBef>
                <a:spcPts val="1000"/>
              </a:spcBef>
              <a:buFontTx/>
              <a:buNone/>
              <a:defRPr sz="16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
        <p:nvSpPr>
          <p:cNvPr id="3" name="Picture Placeholder 2">
            <a:extLst>
              <a:ext uri="{FF2B5EF4-FFF2-40B4-BE49-F238E27FC236}">
                <a16:creationId xmlns:a16="http://schemas.microsoft.com/office/drawing/2014/main" id="{6EEBCADD-4507-0442-801E-02766D1C6359}"/>
              </a:ext>
            </a:extLst>
          </p:cNvPr>
          <p:cNvSpPr>
            <a:spLocks noGrp="1"/>
          </p:cNvSpPr>
          <p:nvPr>
            <p:ph type="pic" sz="quarter" idx="14" hasCustomPrompt="1"/>
          </p:nvPr>
        </p:nvSpPr>
        <p:spPr>
          <a:xfrm>
            <a:off x="6096000" y="1"/>
            <a:ext cx="6096000" cy="6858000"/>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Tree>
    <p:extLst>
      <p:ext uri="{BB962C8B-B14F-4D97-AF65-F5344CB8AC3E}">
        <p14:creationId xmlns:p14="http://schemas.microsoft.com/office/powerpoint/2010/main" val="3874554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and image right">
    <p:bg>
      <p:bgPr>
        <a:solidFill>
          <a:srgbClr val="0F123D"/>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02CDD1-797F-A540-BF70-8525743A6432}"/>
              </a:ext>
            </a:extLst>
          </p:cNvPr>
          <p:cNvSpPr txBox="1"/>
          <p:nvPr userDrawn="1"/>
        </p:nvSpPr>
        <p:spPr>
          <a:xfrm>
            <a:off x="10844675" y="856256"/>
            <a:ext cx="939338" cy="153888"/>
          </a:xfrm>
          <a:prstGeom prst="rect">
            <a:avLst/>
          </a:prstGeom>
          <a:noFill/>
        </p:spPr>
        <p:txBody>
          <a:bodyPr wrap="square" lIns="0" tIns="0" rIns="0" bIns="0" rtlCol="0">
            <a:spAutoFit/>
          </a:bodyPr>
          <a:lstStyle/>
          <a:p>
            <a:pPr algn="r"/>
            <a:fld id="{A98891B2-5225-5C40-A770-7C3A43B5E5B1}" type="slidenum">
              <a:rPr lang="en-US" sz="1000" b="1" i="0" smtClean="0">
                <a:solidFill>
                  <a:srgbClr val="0F123D"/>
                </a:solidFill>
                <a:latin typeface="Century Gothic" panose="020B0502020202020204" pitchFamily="34" charset="0"/>
              </a:rPr>
              <a:pPr algn="r"/>
              <a:t>‹#›</a:t>
            </a:fld>
            <a:endParaRPr lang="en-US" sz="1000" b="1" i="0" dirty="0">
              <a:solidFill>
                <a:srgbClr val="0F123D"/>
              </a:solidFill>
              <a:latin typeface="Century Gothic" panose="020B0502020202020204" pitchFamily="34" charset="0"/>
            </a:endParaRPr>
          </a:p>
        </p:txBody>
      </p:sp>
      <p:sp>
        <p:nvSpPr>
          <p:cNvPr id="6" name="Text Placeholder 7">
            <a:extLst>
              <a:ext uri="{FF2B5EF4-FFF2-40B4-BE49-F238E27FC236}">
                <a16:creationId xmlns:a16="http://schemas.microsoft.com/office/drawing/2014/main" id="{6D1872D3-C605-084D-BED4-45B28A9A86B4}"/>
              </a:ext>
            </a:extLst>
          </p:cNvPr>
          <p:cNvSpPr>
            <a:spLocks noGrp="1"/>
          </p:cNvSpPr>
          <p:nvPr>
            <p:ph type="body" sz="quarter" idx="13" hasCustomPrompt="1"/>
          </p:nvPr>
        </p:nvSpPr>
        <p:spPr>
          <a:xfrm>
            <a:off x="327305" y="1412051"/>
            <a:ext cx="5463896" cy="5041137"/>
          </a:xfrm>
          <a:prstGeom prst="rect">
            <a:avLst/>
          </a:prstGeom>
        </p:spPr>
        <p:txBody>
          <a:bodyPr/>
          <a:lstStyle>
            <a:lvl1pPr marL="0" indent="0" algn="l">
              <a:lnSpc>
                <a:spcPct val="80000"/>
              </a:lnSpc>
              <a:spcBef>
                <a:spcPts val="1000"/>
              </a:spcBef>
              <a:buFontTx/>
              <a:buNone/>
              <a:defRPr sz="1800" b="0"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
        <p:nvSpPr>
          <p:cNvPr id="10" name="Picture Placeholder 2">
            <a:extLst>
              <a:ext uri="{FF2B5EF4-FFF2-40B4-BE49-F238E27FC236}">
                <a16:creationId xmlns:a16="http://schemas.microsoft.com/office/drawing/2014/main" id="{6EEBCADD-4507-0442-801E-02766D1C6359}"/>
              </a:ext>
            </a:extLst>
          </p:cNvPr>
          <p:cNvSpPr>
            <a:spLocks noGrp="1"/>
          </p:cNvSpPr>
          <p:nvPr>
            <p:ph type="pic" sz="quarter" idx="14" hasCustomPrompt="1"/>
          </p:nvPr>
        </p:nvSpPr>
        <p:spPr>
          <a:xfrm rot="20707629">
            <a:off x="6744380" y="527476"/>
            <a:ext cx="6225084" cy="5070677"/>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
        <p:nvSpPr>
          <p:cNvPr id="11"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5" y="346822"/>
            <a:ext cx="5463896" cy="742203"/>
          </a:xfrm>
          <a:prstGeom prst="rect">
            <a:avLst/>
          </a:prstGeom>
        </p:spPr>
        <p:txBody>
          <a:bodyPr/>
          <a:lstStyle>
            <a:lvl1pPr marL="0" indent="0" algn="l">
              <a:lnSpc>
                <a:spcPct val="80000"/>
              </a:lnSpc>
              <a:spcBef>
                <a:spcPts val="1000"/>
              </a:spcBef>
              <a:buFontTx/>
              <a:buNone/>
              <a:defRPr sz="24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EEBCADD-4507-0442-801E-02766D1C6359}"/>
              </a:ext>
            </a:extLst>
          </p:cNvPr>
          <p:cNvSpPr>
            <a:spLocks noGrp="1"/>
          </p:cNvSpPr>
          <p:nvPr>
            <p:ph type="pic" sz="quarter" idx="14" hasCustomPrompt="1"/>
          </p:nvPr>
        </p:nvSpPr>
        <p:spPr>
          <a:xfrm>
            <a:off x="0" y="1"/>
            <a:ext cx="6096000" cy="6858000"/>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6399859" y="346822"/>
            <a:ext cx="5463896"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7" name="Text Placeholder 7">
            <a:extLst>
              <a:ext uri="{FF2B5EF4-FFF2-40B4-BE49-F238E27FC236}">
                <a16:creationId xmlns:a16="http://schemas.microsoft.com/office/drawing/2014/main" id="{6D1872D3-C605-084D-BED4-45B28A9A86B4}"/>
              </a:ext>
            </a:extLst>
          </p:cNvPr>
          <p:cNvSpPr>
            <a:spLocks noGrp="1"/>
          </p:cNvSpPr>
          <p:nvPr>
            <p:ph type="body" sz="quarter" idx="13" hasCustomPrompt="1"/>
          </p:nvPr>
        </p:nvSpPr>
        <p:spPr>
          <a:xfrm>
            <a:off x="6399859" y="1412051"/>
            <a:ext cx="5463896" cy="5041137"/>
          </a:xfrm>
          <a:prstGeom prst="rect">
            <a:avLst/>
          </a:prstGeom>
        </p:spPr>
        <p:txBody>
          <a:bodyPr/>
          <a:lstStyle>
            <a:lvl1pPr marL="0" indent="0" algn="l">
              <a:lnSpc>
                <a:spcPct val="80000"/>
              </a:lnSpc>
              <a:spcBef>
                <a:spcPts val="1000"/>
              </a:spcBef>
              <a:buFontTx/>
              <a:buNone/>
              <a:defRPr sz="16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Tree>
    <p:extLst>
      <p:ext uri="{BB962C8B-B14F-4D97-AF65-F5344CB8AC3E}">
        <p14:creationId xmlns:p14="http://schemas.microsoft.com/office/powerpoint/2010/main" val="609110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and image left">
    <p:bg>
      <p:bgPr>
        <a:solidFill>
          <a:srgbClr val="0F123D"/>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6EEBCADD-4507-0442-801E-02766D1C6359}"/>
              </a:ext>
            </a:extLst>
          </p:cNvPr>
          <p:cNvSpPr>
            <a:spLocks noGrp="1"/>
          </p:cNvSpPr>
          <p:nvPr>
            <p:ph type="pic" sz="quarter" idx="14" hasCustomPrompt="1"/>
          </p:nvPr>
        </p:nvSpPr>
        <p:spPr>
          <a:xfrm rot="20707629">
            <a:off x="-1407058" y="446187"/>
            <a:ext cx="6732674" cy="5070677"/>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
        <p:nvSpPr>
          <p:cNvPr id="10"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6399859" y="346822"/>
            <a:ext cx="5463896" cy="742203"/>
          </a:xfrm>
          <a:prstGeom prst="rect">
            <a:avLst/>
          </a:prstGeom>
        </p:spPr>
        <p:txBody>
          <a:bodyPr/>
          <a:lstStyle>
            <a:lvl1pPr marL="0" indent="0" algn="l">
              <a:lnSpc>
                <a:spcPct val="80000"/>
              </a:lnSpc>
              <a:spcBef>
                <a:spcPts val="1000"/>
              </a:spcBef>
              <a:buFontTx/>
              <a:buNone/>
              <a:defRPr sz="24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11" name="Text Placeholder 7">
            <a:extLst>
              <a:ext uri="{FF2B5EF4-FFF2-40B4-BE49-F238E27FC236}">
                <a16:creationId xmlns:a16="http://schemas.microsoft.com/office/drawing/2014/main" id="{6D1872D3-C605-084D-BED4-45B28A9A86B4}"/>
              </a:ext>
            </a:extLst>
          </p:cNvPr>
          <p:cNvSpPr>
            <a:spLocks noGrp="1"/>
          </p:cNvSpPr>
          <p:nvPr>
            <p:ph type="body" sz="quarter" idx="13" hasCustomPrompt="1"/>
          </p:nvPr>
        </p:nvSpPr>
        <p:spPr>
          <a:xfrm>
            <a:off x="6399859" y="1412051"/>
            <a:ext cx="5463896" cy="5041137"/>
          </a:xfrm>
          <a:prstGeom prst="rect">
            <a:avLst/>
          </a:prstGeom>
        </p:spPr>
        <p:txBody>
          <a:bodyPr/>
          <a:lstStyle>
            <a:lvl1pPr marL="0" indent="0" algn="l">
              <a:lnSpc>
                <a:spcPct val="80000"/>
              </a:lnSpc>
              <a:spcBef>
                <a:spcPts val="1000"/>
              </a:spcBef>
              <a:buFontTx/>
              <a:buNone/>
              <a:defRPr sz="16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background text and image right">
    <p:bg>
      <p:bgPr>
        <a:solidFill>
          <a:srgbClr val="0F123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A98514-F7C1-764F-95A5-1F704188804F}"/>
              </a:ext>
            </a:extLst>
          </p:cNvPr>
          <p:cNvPicPr>
            <a:picLocks noChangeAspect="1"/>
          </p:cNvPicPr>
          <p:nvPr userDrawn="1"/>
        </p:nvPicPr>
        <p:blipFill>
          <a:blip r:embed="rId2">
            <a:alphaModFix amt="6000"/>
          </a:blip>
          <a:stretch>
            <a:fillRect/>
          </a:stretch>
        </p:blipFill>
        <p:spPr>
          <a:xfrm rot="4537126">
            <a:off x="-491534" y="-2197495"/>
            <a:ext cx="11633460" cy="11633460"/>
          </a:xfrm>
          <a:prstGeom prst="rect">
            <a:avLst/>
          </a:prstGeom>
        </p:spPr>
      </p:pic>
      <p:sp>
        <p:nvSpPr>
          <p:cNvPr id="6" name="Text Placeholder 7">
            <a:extLst>
              <a:ext uri="{FF2B5EF4-FFF2-40B4-BE49-F238E27FC236}">
                <a16:creationId xmlns:a16="http://schemas.microsoft.com/office/drawing/2014/main" id="{C03F99DE-50AF-9146-895F-88BC81371430}"/>
              </a:ext>
            </a:extLst>
          </p:cNvPr>
          <p:cNvSpPr>
            <a:spLocks noGrp="1"/>
          </p:cNvSpPr>
          <p:nvPr>
            <p:ph type="body" sz="quarter" idx="11" hasCustomPrompt="1"/>
          </p:nvPr>
        </p:nvSpPr>
        <p:spPr>
          <a:xfrm>
            <a:off x="327305" y="346822"/>
            <a:ext cx="5463896" cy="742203"/>
          </a:xfrm>
          <a:prstGeom prst="rect">
            <a:avLst/>
          </a:prstGeom>
        </p:spPr>
        <p:txBody>
          <a:bodyPr/>
          <a:lstStyle>
            <a:lvl1pPr marL="0" indent="0" algn="l">
              <a:lnSpc>
                <a:spcPct val="80000"/>
              </a:lnSpc>
              <a:spcBef>
                <a:spcPts val="1000"/>
              </a:spcBef>
              <a:buFontTx/>
              <a:buNone/>
              <a:defRPr sz="24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9" name="Text Placeholder 7">
            <a:extLst>
              <a:ext uri="{FF2B5EF4-FFF2-40B4-BE49-F238E27FC236}">
                <a16:creationId xmlns:a16="http://schemas.microsoft.com/office/drawing/2014/main" id="{85D65528-D549-2B47-AC23-DABEBFADFA98}"/>
              </a:ext>
            </a:extLst>
          </p:cNvPr>
          <p:cNvSpPr>
            <a:spLocks noGrp="1"/>
          </p:cNvSpPr>
          <p:nvPr>
            <p:ph type="body" sz="quarter" idx="13" hasCustomPrompt="1"/>
          </p:nvPr>
        </p:nvSpPr>
        <p:spPr>
          <a:xfrm>
            <a:off x="327305" y="1412051"/>
            <a:ext cx="5463896" cy="5041137"/>
          </a:xfrm>
          <a:prstGeom prst="rect">
            <a:avLst/>
          </a:prstGeom>
        </p:spPr>
        <p:txBody>
          <a:bodyPr/>
          <a:lstStyle>
            <a:lvl1pPr marL="0" indent="0" algn="l">
              <a:lnSpc>
                <a:spcPct val="80000"/>
              </a:lnSpc>
              <a:spcBef>
                <a:spcPts val="1000"/>
              </a:spcBef>
              <a:buFontTx/>
              <a:buNone/>
              <a:defRPr sz="16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
        <p:nvSpPr>
          <p:cNvPr id="10" name="Picture Placeholder 2">
            <a:extLst>
              <a:ext uri="{FF2B5EF4-FFF2-40B4-BE49-F238E27FC236}">
                <a16:creationId xmlns:a16="http://schemas.microsoft.com/office/drawing/2014/main" id="{39B507D1-D6D7-D04B-BDB1-4DC32873C7F1}"/>
              </a:ext>
            </a:extLst>
          </p:cNvPr>
          <p:cNvSpPr>
            <a:spLocks noGrp="1"/>
          </p:cNvSpPr>
          <p:nvPr>
            <p:ph type="pic" sz="quarter" idx="14" hasCustomPrompt="1"/>
          </p:nvPr>
        </p:nvSpPr>
        <p:spPr>
          <a:xfrm>
            <a:off x="6096000" y="1"/>
            <a:ext cx="6096000" cy="6858000"/>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Tree>
    <p:extLst>
      <p:ext uri="{BB962C8B-B14F-4D97-AF65-F5344CB8AC3E}">
        <p14:creationId xmlns:p14="http://schemas.microsoft.com/office/powerpoint/2010/main" val="219777650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background text and image left">
    <p:bg>
      <p:bgPr>
        <a:solidFill>
          <a:srgbClr val="0F123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A98514-F7C1-764F-95A5-1F704188804F}"/>
              </a:ext>
            </a:extLst>
          </p:cNvPr>
          <p:cNvPicPr>
            <a:picLocks noChangeAspect="1"/>
          </p:cNvPicPr>
          <p:nvPr userDrawn="1"/>
        </p:nvPicPr>
        <p:blipFill>
          <a:blip r:embed="rId2">
            <a:alphaModFix amt="6000"/>
          </a:blip>
          <a:stretch>
            <a:fillRect/>
          </a:stretch>
        </p:blipFill>
        <p:spPr>
          <a:xfrm rot="15803356">
            <a:off x="-275183" y="-1727047"/>
            <a:ext cx="11633460" cy="11633460"/>
          </a:xfrm>
          <a:prstGeom prst="rect">
            <a:avLst/>
          </a:prstGeom>
        </p:spPr>
      </p:pic>
      <p:sp>
        <p:nvSpPr>
          <p:cNvPr id="6" name="Picture Placeholder 2">
            <a:extLst>
              <a:ext uri="{FF2B5EF4-FFF2-40B4-BE49-F238E27FC236}">
                <a16:creationId xmlns:a16="http://schemas.microsoft.com/office/drawing/2014/main" id="{E49E2347-8FFF-614F-B7B8-20ECB313A657}"/>
              </a:ext>
            </a:extLst>
          </p:cNvPr>
          <p:cNvSpPr>
            <a:spLocks noGrp="1"/>
          </p:cNvSpPr>
          <p:nvPr>
            <p:ph type="pic" sz="quarter" idx="14" hasCustomPrompt="1"/>
          </p:nvPr>
        </p:nvSpPr>
        <p:spPr>
          <a:xfrm>
            <a:off x="0" y="1"/>
            <a:ext cx="6096000" cy="6858000"/>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
        <p:nvSpPr>
          <p:cNvPr id="11" name="Text Placeholder 7">
            <a:extLst>
              <a:ext uri="{FF2B5EF4-FFF2-40B4-BE49-F238E27FC236}">
                <a16:creationId xmlns:a16="http://schemas.microsoft.com/office/drawing/2014/main" id="{5C4AD292-3A6B-6E49-933B-D6951E59BF7A}"/>
              </a:ext>
            </a:extLst>
          </p:cNvPr>
          <p:cNvSpPr>
            <a:spLocks noGrp="1"/>
          </p:cNvSpPr>
          <p:nvPr>
            <p:ph type="body" sz="quarter" idx="11" hasCustomPrompt="1"/>
          </p:nvPr>
        </p:nvSpPr>
        <p:spPr>
          <a:xfrm>
            <a:off x="6399859" y="346822"/>
            <a:ext cx="5463896" cy="742203"/>
          </a:xfrm>
          <a:prstGeom prst="rect">
            <a:avLst/>
          </a:prstGeom>
        </p:spPr>
        <p:txBody>
          <a:bodyPr/>
          <a:lstStyle>
            <a:lvl1pPr marL="0" indent="0" algn="l">
              <a:lnSpc>
                <a:spcPct val="80000"/>
              </a:lnSpc>
              <a:spcBef>
                <a:spcPts val="1000"/>
              </a:spcBef>
              <a:buFontTx/>
              <a:buNone/>
              <a:defRPr sz="24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12" name="Text Placeholder 7">
            <a:extLst>
              <a:ext uri="{FF2B5EF4-FFF2-40B4-BE49-F238E27FC236}">
                <a16:creationId xmlns:a16="http://schemas.microsoft.com/office/drawing/2014/main" id="{99FC72E1-7EAB-A44F-A74F-7086AE06989F}"/>
              </a:ext>
            </a:extLst>
          </p:cNvPr>
          <p:cNvSpPr>
            <a:spLocks noGrp="1"/>
          </p:cNvSpPr>
          <p:nvPr>
            <p:ph type="body" sz="quarter" idx="13" hasCustomPrompt="1"/>
          </p:nvPr>
        </p:nvSpPr>
        <p:spPr>
          <a:xfrm>
            <a:off x="6399859" y="1412051"/>
            <a:ext cx="5463896" cy="5041137"/>
          </a:xfrm>
          <a:prstGeom prst="rect">
            <a:avLst/>
          </a:prstGeom>
        </p:spPr>
        <p:txBody>
          <a:bodyPr/>
          <a:lstStyle>
            <a:lvl1pPr marL="0" indent="0" algn="l">
              <a:lnSpc>
                <a:spcPct val="80000"/>
              </a:lnSpc>
              <a:spcBef>
                <a:spcPts val="1000"/>
              </a:spcBef>
              <a:buFontTx/>
              <a:buNone/>
              <a:defRPr sz="16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Tree>
    <p:extLst>
      <p:ext uri="{BB962C8B-B14F-4D97-AF65-F5344CB8AC3E}">
        <p14:creationId xmlns:p14="http://schemas.microsoft.com/office/powerpoint/2010/main" val="293399239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1">
    <p:bg>
      <p:bgPr>
        <a:solidFill>
          <a:srgbClr val="7F70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A98514-F7C1-764F-95A5-1F704188804F}"/>
              </a:ext>
            </a:extLst>
          </p:cNvPr>
          <p:cNvPicPr>
            <a:picLocks noChangeAspect="1"/>
          </p:cNvPicPr>
          <p:nvPr userDrawn="1"/>
        </p:nvPicPr>
        <p:blipFill>
          <a:blip r:embed="rId2">
            <a:alphaModFix amt="6000"/>
          </a:blip>
          <a:stretch>
            <a:fillRect/>
          </a:stretch>
        </p:blipFill>
        <p:spPr>
          <a:xfrm rot="4537126">
            <a:off x="-491534" y="-2159131"/>
            <a:ext cx="11633460" cy="11633460"/>
          </a:xfrm>
          <a:prstGeom prst="rect">
            <a:avLst/>
          </a:prstGeom>
        </p:spPr>
      </p:pic>
      <p:sp>
        <p:nvSpPr>
          <p:cNvPr id="6" name="Text Placeholder 7">
            <a:extLst>
              <a:ext uri="{FF2B5EF4-FFF2-40B4-BE49-F238E27FC236}">
                <a16:creationId xmlns:a16="http://schemas.microsoft.com/office/drawing/2014/main" id="{C9DE7840-7C1D-5B41-BBD3-11D307AB1A2F}"/>
              </a:ext>
            </a:extLst>
          </p:cNvPr>
          <p:cNvSpPr>
            <a:spLocks noGrp="1"/>
          </p:cNvSpPr>
          <p:nvPr>
            <p:ph type="body" sz="quarter" idx="11" hasCustomPrompt="1"/>
          </p:nvPr>
        </p:nvSpPr>
        <p:spPr>
          <a:xfrm>
            <a:off x="327305" y="346822"/>
            <a:ext cx="5463896" cy="742203"/>
          </a:xfrm>
          <a:prstGeom prst="rect">
            <a:avLst/>
          </a:prstGeom>
        </p:spPr>
        <p:txBody>
          <a:bodyPr/>
          <a:lstStyle>
            <a:lvl1pPr marL="0" indent="0" algn="l">
              <a:lnSpc>
                <a:spcPct val="80000"/>
              </a:lnSpc>
              <a:spcBef>
                <a:spcPts val="1000"/>
              </a:spcBef>
              <a:buFontTx/>
              <a:buNone/>
              <a:defRPr sz="24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9" name="Text Placeholder 7">
            <a:extLst>
              <a:ext uri="{FF2B5EF4-FFF2-40B4-BE49-F238E27FC236}">
                <a16:creationId xmlns:a16="http://schemas.microsoft.com/office/drawing/2014/main" id="{D80DCCB9-3477-6C46-81FC-578E90FFF3D8}"/>
              </a:ext>
            </a:extLst>
          </p:cNvPr>
          <p:cNvSpPr>
            <a:spLocks noGrp="1"/>
          </p:cNvSpPr>
          <p:nvPr>
            <p:ph type="body" sz="quarter" idx="13" hasCustomPrompt="1"/>
          </p:nvPr>
        </p:nvSpPr>
        <p:spPr>
          <a:xfrm>
            <a:off x="327305" y="1412051"/>
            <a:ext cx="5463896" cy="5041137"/>
          </a:xfrm>
          <a:prstGeom prst="rect">
            <a:avLst/>
          </a:prstGeom>
        </p:spPr>
        <p:txBody>
          <a:bodyPr/>
          <a:lstStyle>
            <a:lvl1pPr marL="0" indent="0" algn="l">
              <a:lnSpc>
                <a:spcPct val="80000"/>
              </a:lnSpc>
              <a:spcBef>
                <a:spcPts val="1000"/>
              </a:spcBef>
              <a:buFontTx/>
              <a:buNone/>
              <a:defRPr sz="16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
        <p:nvSpPr>
          <p:cNvPr id="10" name="Picture Placeholder 2">
            <a:extLst>
              <a:ext uri="{FF2B5EF4-FFF2-40B4-BE49-F238E27FC236}">
                <a16:creationId xmlns:a16="http://schemas.microsoft.com/office/drawing/2014/main" id="{26B40356-C40B-094A-B5D7-8D8E8716217E}"/>
              </a:ext>
            </a:extLst>
          </p:cNvPr>
          <p:cNvSpPr>
            <a:spLocks noGrp="1"/>
          </p:cNvSpPr>
          <p:nvPr>
            <p:ph type="pic" sz="quarter" idx="14" hasCustomPrompt="1"/>
          </p:nvPr>
        </p:nvSpPr>
        <p:spPr>
          <a:xfrm>
            <a:off x="6096000" y="1"/>
            <a:ext cx="6096000" cy="6858000"/>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Tree>
    <p:extLst>
      <p:ext uri="{BB962C8B-B14F-4D97-AF65-F5344CB8AC3E}">
        <p14:creationId xmlns:p14="http://schemas.microsoft.com/office/powerpoint/2010/main" val="416638654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itle slide 1">
    <p:bg>
      <p:bgPr>
        <a:solidFill>
          <a:srgbClr val="7F70F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CF728D-8977-F141-96AB-2DECBF15FCE5}"/>
              </a:ext>
            </a:extLst>
          </p:cNvPr>
          <p:cNvPicPr>
            <a:picLocks noChangeAspect="1"/>
          </p:cNvPicPr>
          <p:nvPr userDrawn="1"/>
        </p:nvPicPr>
        <p:blipFill>
          <a:blip r:embed="rId2">
            <a:alphaModFix amt="6000"/>
          </a:blip>
          <a:stretch>
            <a:fillRect/>
          </a:stretch>
        </p:blipFill>
        <p:spPr>
          <a:xfrm rot="15803356">
            <a:off x="-275183" y="-1727047"/>
            <a:ext cx="11633460" cy="11633460"/>
          </a:xfrm>
          <a:prstGeom prst="rect">
            <a:avLst/>
          </a:prstGeom>
        </p:spPr>
      </p:pic>
      <p:sp>
        <p:nvSpPr>
          <p:cNvPr id="6" name="Picture Placeholder 2">
            <a:extLst>
              <a:ext uri="{FF2B5EF4-FFF2-40B4-BE49-F238E27FC236}">
                <a16:creationId xmlns:a16="http://schemas.microsoft.com/office/drawing/2014/main" id="{B01F6A9B-B408-794D-AF9D-D899FDD18822}"/>
              </a:ext>
            </a:extLst>
          </p:cNvPr>
          <p:cNvSpPr>
            <a:spLocks noGrp="1"/>
          </p:cNvSpPr>
          <p:nvPr>
            <p:ph type="pic" sz="quarter" idx="14" hasCustomPrompt="1"/>
          </p:nvPr>
        </p:nvSpPr>
        <p:spPr>
          <a:xfrm>
            <a:off x="0" y="1"/>
            <a:ext cx="6096000" cy="6858000"/>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
        <p:nvSpPr>
          <p:cNvPr id="9" name="Text Placeholder 7">
            <a:extLst>
              <a:ext uri="{FF2B5EF4-FFF2-40B4-BE49-F238E27FC236}">
                <a16:creationId xmlns:a16="http://schemas.microsoft.com/office/drawing/2014/main" id="{D6BC672E-77C5-8D48-9BC1-FC8A4C762434}"/>
              </a:ext>
            </a:extLst>
          </p:cNvPr>
          <p:cNvSpPr>
            <a:spLocks noGrp="1"/>
          </p:cNvSpPr>
          <p:nvPr>
            <p:ph type="body" sz="quarter" idx="11" hasCustomPrompt="1"/>
          </p:nvPr>
        </p:nvSpPr>
        <p:spPr>
          <a:xfrm>
            <a:off x="6399859" y="346822"/>
            <a:ext cx="5463896" cy="742203"/>
          </a:xfrm>
          <a:prstGeom prst="rect">
            <a:avLst/>
          </a:prstGeom>
        </p:spPr>
        <p:txBody>
          <a:bodyPr/>
          <a:lstStyle>
            <a:lvl1pPr marL="0" indent="0" algn="l">
              <a:lnSpc>
                <a:spcPct val="80000"/>
              </a:lnSpc>
              <a:spcBef>
                <a:spcPts val="1000"/>
              </a:spcBef>
              <a:buFontTx/>
              <a:buNone/>
              <a:defRPr sz="24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10" name="Text Placeholder 7">
            <a:extLst>
              <a:ext uri="{FF2B5EF4-FFF2-40B4-BE49-F238E27FC236}">
                <a16:creationId xmlns:a16="http://schemas.microsoft.com/office/drawing/2014/main" id="{154523DD-94B2-834E-90FC-B90E31C1EF1A}"/>
              </a:ext>
            </a:extLst>
          </p:cNvPr>
          <p:cNvSpPr>
            <a:spLocks noGrp="1"/>
          </p:cNvSpPr>
          <p:nvPr>
            <p:ph type="body" sz="quarter" idx="13" hasCustomPrompt="1"/>
          </p:nvPr>
        </p:nvSpPr>
        <p:spPr>
          <a:xfrm>
            <a:off x="6399859" y="1412051"/>
            <a:ext cx="5463896" cy="5041137"/>
          </a:xfrm>
          <a:prstGeom prst="rect">
            <a:avLst/>
          </a:prstGeom>
        </p:spPr>
        <p:txBody>
          <a:bodyPr/>
          <a:lstStyle>
            <a:lvl1pPr marL="0" indent="0" algn="l">
              <a:lnSpc>
                <a:spcPct val="80000"/>
              </a:lnSpc>
              <a:spcBef>
                <a:spcPts val="1000"/>
              </a:spcBef>
              <a:buFontTx/>
              <a:buNone/>
              <a:defRPr sz="16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Tree>
    <p:extLst>
      <p:ext uri="{BB962C8B-B14F-4D97-AF65-F5344CB8AC3E}">
        <p14:creationId xmlns:p14="http://schemas.microsoft.com/office/powerpoint/2010/main" val="314284836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nd large image righ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5" y="346822"/>
            <a:ext cx="3158357"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a:t>
            </a:r>
            <a:br>
              <a:rPr lang="en-US" dirty="0"/>
            </a:br>
            <a:r>
              <a:rPr lang="en-US" dirty="0"/>
              <a:t>(up to 2 lines)</a:t>
            </a:r>
          </a:p>
        </p:txBody>
      </p:sp>
      <p:sp>
        <p:nvSpPr>
          <p:cNvPr id="5" name="TextBox 4">
            <a:extLst>
              <a:ext uri="{FF2B5EF4-FFF2-40B4-BE49-F238E27FC236}">
                <a16:creationId xmlns:a16="http://schemas.microsoft.com/office/drawing/2014/main" id="{4702CDD1-797F-A540-BF70-8525743A6432}"/>
              </a:ext>
            </a:extLst>
          </p:cNvPr>
          <p:cNvSpPr txBox="1"/>
          <p:nvPr userDrawn="1"/>
        </p:nvSpPr>
        <p:spPr>
          <a:xfrm>
            <a:off x="10844675" y="856256"/>
            <a:ext cx="939338" cy="153888"/>
          </a:xfrm>
          <a:prstGeom prst="rect">
            <a:avLst/>
          </a:prstGeom>
          <a:noFill/>
        </p:spPr>
        <p:txBody>
          <a:bodyPr wrap="square" lIns="0" tIns="0" rIns="0" bIns="0" rtlCol="0">
            <a:spAutoFit/>
          </a:bodyPr>
          <a:lstStyle/>
          <a:p>
            <a:pPr algn="r"/>
            <a:fld id="{A98891B2-5225-5C40-A770-7C3A43B5E5B1}" type="slidenum">
              <a:rPr lang="en-US" sz="1000" b="1" i="0" smtClean="0">
                <a:solidFill>
                  <a:srgbClr val="0F123D"/>
                </a:solidFill>
                <a:latin typeface="Century Gothic" panose="020B0502020202020204" pitchFamily="34" charset="0"/>
              </a:rPr>
              <a:pPr algn="r"/>
              <a:t>‹#›</a:t>
            </a:fld>
            <a:endParaRPr lang="en-US" sz="1000" b="1" i="0" dirty="0">
              <a:solidFill>
                <a:srgbClr val="0F123D"/>
              </a:solidFill>
              <a:latin typeface="Century Gothic" panose="020B0502020202020204" pitchFamily="34" charset="0"/>
            </a:endParaRPr>
          </a:p>
        </p:txBody>
      </p:sp>
      <p:sp>
        <p:nvSpPr>
          <p:cNvPr id="7" name="Text Placeholder 7">
            <a:extLst>
              <a:ext uri="{FF2B5EF4-FFF2-40B4-BE49-F238E27FC236}">
                <a16:creationId xmlns:a16="http://schemas.microsoft.com/office/drawing/2014/main" id="{6D1872D3-C605-084D-BED4-45B28A9A86B4}"/>
              </a:ext>
            </a:extLst>
          </p:cNvPr>
          <p:cNvSpPr>
            <a:spLocks noGrp="1"/>
          </p:cNvSpPr>
          <p:nvPr>
            <p:ph type="body" sz="quarter" idx="13" hasCustomPrompt="1"/>
          </p:nvPr>
        </p:nvSpPr>
        <p:spPr>
          <a:xfrm>
            <a:off x="327305" y="1412051"/>
            <a:ext cx="3158357" cy="5041137"/>
          </a:xfrm>
          <a:prstGeom prst="rect">
            <a:avLst/>
          </a:prstGeom>
        </p:spPr>
        <p:txBody>
          <a:bodyPr/>
          <a:lstStyle>
            <a:lvl1pPr marL="0" indent="0" algn="l">
              <a:lnSpc>
                <a:spcPct val="80000"/>
              </a:lnSpc>
              <a:spcBef>
                <a:spcPts val="1000"/>
              </a:spcBef>
              <a:buFontTx/>
              <a:buNone/>
              <a:defRPr sz="16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
        <p:nvSpPr>
          <p:cNvPr id="3" name="Picture Placeholder 2">
            <a:extLst>
              <a:ext uri="{FF2B5EF4-FFF2-40B4-BE49-F238E27FC236}">
                <a16:creationId xmlns:a16="http://schemas.microsoft.com/office/drawing/2014/main" id="{6EEBCADD-4507-0442-801E-02766D1C6359}"/>
              </a:ext>
            </a:extLst>
          </p:cNvPr>
          <p:cNvSpPr>
            <a:spLocks noGrp="1"/>
          </p:cNvSpPr>
          <p:nvPr>
            <p:ph type="pic" sz="quarter" idx="14" hasCustomPrompt="1"/>
          </p:nvPr>
        </p:nvSpPr>
        <p:spPr>
          <a:xfrm>
            <a:off x="3806092" y="1"/>
            <a:ext cx="8385907" cy="6858000"/>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Tree>
    <p:extLst>
      <p:ext uri="{BB962C8B-B14F-4D97-AF65-F5344CB8AC3E}">
        <p14:creationId xmlns:p14="http://schemas.microsoft.com/office/powerpoint/2010/main" val="3201740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 and large image right">
    <p:bg>
      <p:bgPr>
        <a:solidFill>
          <a:srgbClr val="0F123D"/>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02CDD1-797F-A540-BF70-8525743A6432}"/>
              </a:ext>
            </a:extLst>
          </p:cNvPr>
          <p:cNvSpPr txBox="1"/>
          <p:nvPr userDrawn="1"/>
        </p:nvSpPr>
        <p:spPr>
          <a:xfrm>
            <a:off x="10844675" y="856256"/>
            <a:ext cx="939338" cy="153888"/>
          </a:xfrm>
          <a:prstGeom prst="rect">
            <a:avLst/>
          </a:prstGeom>
          <a:noFill/>
        </p:spPr>
        <p:txBody>
          <a:bodyPr wrap="square" lIns="0" tIns="0" rIns="0" bIns="0" rtlCol="0">
            <a:spAutoFit/>
          </a:bodyPr>
          <a:lstStyle/>
          <a:p>
            <a:pPr algn="r"/>
            <a:fld id="{A98891B2-5225-5C40-A770-7C3A43B5E5B1}" type="slidenum">
              <a:rPr lang="en-US" sz="1000" b="1" i="0" smtClean="0">
                <a:solidFill>
                  <a:srgbClr val="0F123D"/>
                </a:solidFill>
                <a:latin typeface="Century Gothic" panose="020B0502020202020204" pitchFamily="34" charset="0"/>
              </a:rPr>
              <a:pPr algn="r"/>
              <a:t>‹#›</a:t>
            </a:fld>
            <a:endParaRPr lang="en-US" sz="1000" b="1" i="0" dirty="0">
              <a:solidFill>
                <a:srgbClr val="0F123D"/>
              </a:solidFill>
              <a:latin typeface="Century Gothic" panose="020B0502020202020204" pitchFamily="34" charset="0"/>
            </a:endParaRPr>
          </a:p>
        </p:txBody>
      </p:sp>
      <p:sp>
        <p:nvSpPr>
          <p:cNvPr id="10" name="Picture Placeholder 2">
            <a:extLst>
              <a:ext uri="{FF2B5EF4-FFF2-40B4-BE49-F238E27FC236}">
                <a16:creationId xmlns:a16="http://schemas.microsoft.com/office/drawing/2014/main" id="{6EEBCADD-4507-0442-801E-02766D1C6359}"/>
              </a:ext>
            </a:extLst>
          </p:cNvPr>
          <p:cNvSpPr>
            <a:spLocks noGrp="1"/>
          </p:cNvSpPr>
          <p:nvPr>
            <p:ph type="pic" sz="quarter" idx="14" hasCustomPrompt="1"/>
          </p:nvPr>
        </p:nvSpPr>
        <p:spPr>
          <a:xfrm rot="20996751">
            <a:off x="4329162" y="160566"/>
            <a:ext cx="8688212" cy="5070677"/>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
        <p:nvSpPr>
          <p:cNvPr id="11"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5" y="346822"/>
            <a:ext cx="3158357" cy="742203"/>
          </a:xfrm>
          <a:prstGeom prst="rect">
            <a:avLst/>
          </a:prstGeom>
        </p:spPr>
        <p:txBody>
          <a:bodyPr/>
          <a:lstStyle>
            <a:lvl1pPr marL="0" indent="0" algn="l">
              <a:lnSpc>
                <a:spcPct val="80000"/>
              </a:lnSpc>
              <a:spcBef>
                <a:spcPts val="1000"/>
              </a:spcBef>
              <a:buFontTx/>
              <a:buNone/>
              <a:defRPr sz="24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a:t>
            </a:r>
            <a:br>
              <a:rPr lang="en-US" dirty="0"/>
            </a:br>
            <a:r>
              <a:rPr lang="en-US" dirty="0"/>
              <a:t>(up to 2 lines)</a:t>
            </a:r>
          </a:p>
        </p:txBody>
      </p:sp>
      <p:sp>
        <p:nvSpPr>
          <p:cNvPr id="12" name="Text Placeholder 7">
            <a:extLst>
              <a:ext uri="{FF2B5EF4-FFF2-40B4-BE49-F238E27FC236}">
                <a16:creationId xmlns:a16="http://schemas.microsoft.com/office/drawing/2014/main" id="{6D1872D3-C605-084D-BED4-45B28A9A86B4}"/>
              </a:ext>
            </a:extLst>
          </p:cNvPr>
          <p:cNvSpPr>
            <a:spLocks noGrp="1"/>
          </p:cNvSpPr>
          <p:nvPr>
            <p:ph type="body" sz="quarter" idx="13" hasCustomPrompt="1"/>
          </p:nvPr>
        </p:nvSpPr>
        <p:spPr>
          <a:xfrm>
            <a:off x="327305" y="1412051"/>
            <a:ext cx="3158357" cy="5041137"/>
          </a:xfrm>
          <a:prstGeom prst="rect">
            <a:avLst/>
          </a:prstGeom>
        </p:spPr>
        <p:txBody>
          <a:bodyPr/>
          <a:lstStyle>
            <a:lvl1pPr marL="0" indent="0" algn="l">
              <a:lnSpc>
                <a:spcPct val="80000"/>
              </a:lnSpc>
              <a:spcBef>
                <a:spcPts val="1000"/>
              </a:spcBef>
              <a:buFontTx/>
              <a:buNone/>
              <a:defRPr sz="16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rgbClr val="7F70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A98514-F7C1-764F-95A5-1F704188804F}"/>
              </a:ext>
            </a:extLst>
          </p:cNvPr>
          <p:cNvPicPr>
            <a:picLocks noChangeAspect="1"/>
          </p:cNvPicPr>
          <p:nvPr userDrawn="1"/>
        </p:nvPicPr>
        <p:blipFill>
          <a:blip r:embed="rId2">
            <a:alphaModFix amt="6000"/>
          </a:blip>
          <a:stretch>
            <a:fillRect/>
          </a:stretch>
        </p:blipFill>
        <p:spPr>
          <a:xfrm rot="15803356">
            <a:off x="-1930368" y="-2571999"/>
            <a:ext cx="11633460" cy="11633460"/>
          </a:xfrm>
          <a:prstGeom prst="rect">
            <a:avLst/>
          </a:prstGeom>
        </p:spPr>
      </p:pic>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extLst>
      <p:ext uri="{BB962C8B-B14F-4D97-AF65-F5344CB8AC3E}">
        <p14:creationId xmlns:p14="http://schemas.microsoft.com/office/powerpoint/2010/main" val="3477754088"/>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large image lef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8721028" y="346822"/>
            <a:ext cx="3158357"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a:t>
            </a:r>
            <a:br>
              <a:rPr lang="en-US" dirty="0"/>
            </a:br>
            <a:r>
              <a:rPr lang="en-US" dirty="0"/>
              <a:t>(up to 2 lines)</a:t>
            </a:r>
          </a:p>
        </p:txBody>
      </p:sp>
      <p:sp>
        <p:nvSpPr>
          <p:cNvPr id="7" name="Text Placeholder 7">
            <a:extLst>
              <a:ext uri="{FF2B5EF4-FFF2-40B4-BE49-F238E27FC236}">
                <a16:creationId xmlns:a16="http://schemas.microsoft.com/office/drawing/2014/main" id="{6D1872D3-C605-084D-BED4-45B28A9A86B4}"/>
              </a:ext>
            </a:extLst>
          </p:cNvPr>
          <p:cNvSpPr>
            <a:spLocks noGrp="1"/>
          </p:cNvSpPr>
          <p:nvPr>
            <p:ph type="body" sz="quarter" idx="13" hasCustomPrompt="1"/>
          </p:nvPr>
        </p:nvSpPr>
        <p:spPr>
          <a:xfrm>
            <a:off x="8721028" y="1412051"/>
            <a:ext cx="3158357" cy="5041137"/>
          </a:xfrm>
          <a:prstGeom prst="rect">
            <a:avLst/>
          </a:prstGeom>
        </p:spPr>
        <p:txBody>
          <a:bodyPr/>
          <a:lstStyle>
            <a:lvl1pPr marL="0" indent="0" algn="l">
              <a:lnSpc>
                <a:spcPct val="80000"/>
              </a:lnSpc>
              <a:spcBef>
                <a:spcPts val="1000"/>
              </a:spcBef>
              <a:buFontTx/>
              <a:buNone/>
              <a:defRPr sz="16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
        <p:nvSpPr>
          <p:cNvPr id="3" name="Picture Placeholder 2">
            <a:extLst>
              <a:ext uri="{FF2B5EF4-FFF2-40B4-BE49-F238E27FC236}">
                <a16:creationId xmlns:a16="http://schemas.microsoft.com/office/drawing/2014/main" id="{6EEBCADD-4507-0442-801E-02766D1C6359}"/>
              </a:ext>
            </a:extLst>
          </p:cNvPr>
          <p:cNvSpPr>
            <a:spLocks noGrp="1"/>
          </p:cNvSpPr>
          <p:nvPr>
            <p:ph type="pic" sz="quarter" idx="14" hasCustomPrompt="1"/>
          </p:nvPr>
        </p:nvSpPr>
        <p:spPr>
          <a:xfrm>
            <a:off x="0" y="1"/>
            <a:ext cx="8385907" cy="6858000"/>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Tree>
    <p:extLst>
      <p:ext uri="{BB962C8B-B14F-4D97-AF65-F5344CB8AC3E}">
        <p14:creationId xmlns:p14="http://schemas.microsoft.com/office/powerpoint/2010/main" val="3279480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ext and large image left">
    <p:bg>
      <p:bgPr>
        <a:solidFill>
          <a:srgbClr val="0F123D"/>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6EEBCADD-4507-0442-801E-02766D1C6359}"/>
              </a:ext>
            </a:extLst>
          </p:cNvPr>
          <p:cNvSpPr>
            <a:spLocks noGrp="1"/>
          </p:cNvSpPr>
          <p:nvPr>
            <p:ph type="pic" sz="quarter" idx="14" hasCustomPrompt="1"/>
          </p:nvPr>
        </p:nvSpPr>
        <p:spPr>
          <a:xfrm rot="550678">
            <a:off x="-750838" y="20865"/>
            <a:ext cx="8688212" cy="5070677"/>
          </a:xfrm>
          <a:prstGeom prst="rect">
            <a:avLst/>
          </a:prstGeom>
          <a:solidFill>
            <a:schemeClr val="bg1">
              <a:lumMod val="95000"/>
            </a:schemeClr>
          </a:solidFill>
        </p:spPr>
        <p:txBody>
          <a:bodyPr anchor="ctr"/>
          <a:lstStyle>
            <a:lvl1pPr algn="ctr">
              <a:defRPr sz="1600" baseline="0">
                <a:latin typeface="Century Gothic" panose="020B0502020202020204" pitchFamily="34" charset="0"/>
              </a:defRPr>
            </a:lvl1pPr>
          </a:lstStyle>
          <a:p>
            <a:r>
              <a:rPr lang="en-US" dirty="0"/>
              <a:t>Add Image</a:t>
            </a:r>
          </a:p>
        </p:txBody>
      </p:sp>
      <p:sp>
        <p:nvSpPr>
          <p:cNvPr id="10"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8721028" y="346822"/>
            <a:ext cx="3158357" cy="742203"/>
          </a:xfrm>
          <a:prstGeom prst="rect">
            <a:avLst/>
          </a:prstGeom>
        </p:spPr>
        <p:txBody>
          <a:bodyPr/>
          <a:lstStyle>
            <a:lvl1pPr marL="0" indent="0" algn="l">
              <a:lnSpc>
                <a:spcPct val="80000"/>
              </a:lnSpc>
              <a:spcBef>
                <a:spcPts val="1000"/>
              </a:spcBef>
              <a:buFontTx/>
              <a:buNone/>
              <a:defRPr sz="24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a:t>
            </a:r>
            <a:br>
              <a:rPr lang="en-US" dirty="0"/>
            </a:br>
            <a:r>
              <a:rPr lang="en-US" dirty="0"/>
              <a:t>(up to 2 lines)</a:t>
            </a:r>
          </a:p>
        </p:txBody>
      </p:sp>
      <p:sp>
        <p:nvSpPr>
          <p:cNvPr id="11" name="Text Placeholder 7">
            <a:extLst>
              <a:ext uri="{FF2B5EF4-FFF2-40B4-BE49-F238E27FC236}">
                <a16:creationId xmlns:a16="http://schemas.microsoft.com/office/drawing/2014/main" id="{6D1872D3-C605-084D-BED4-45B28A9A86B4}"/>
              </a:ext>
            </a:extLst>
          </p:cNvPr>
          <p:cNvSpPr>
            <a:spLocks noGrp="1"/>
          </p:cNvSpPr>
          <p:nvPr>
            <p:ph type="body" sz="quarter" idx="13" hasCustomPrompt="1"/>
          </p:nvPr>
        </p:nvSpPr>
        <p:spPr>
          <a:xfrm>
            <a:off x="8721028" y="1412051"/>
            <a:ext cx="3158357" cy="5041137"/>
          </a:xfrm>
          <a:prstGeom prst="rect">
            <a:avLst/>
          </a:prstGeom>
        </p:spPr>
        <p:txBody>
          <a:bodyPr/>
          <a:lstStyle>
            <a:lvl1pPr marL="0" indent="0" algn="l">
              <a:lnSpc>
                <a:spcPct val="80000"/>
              </a:lnSpc>
              <a:spcBef>
                <a:spcPts val="1000"/>
              </a:spcBef>
              <a:buFontTx/>
              <a:buNone/>
              <a:defRPr sz="16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EEBCADD-4507-0442-801E-02766D1C6359}"/>
              </a:ext>
            </a:extLst>
          </p:cNvPr>
          <p:cNvSpPr>
            <a:spLocks noGrp="1"/>
          </p:cNvSpPr>
          <p:nvPr>
            <p:ph type="pic" sz="quarter" idx="14" hasCustomPrompt="1"/>
          </p:nvPr>
        </p:nvSpPr>
        <p:spPr>
          <a:xfrm>
            <a:off x="0" y="1"/>
            <a:ext cx="12192000" cy="6858000"/>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Tree>
    <p:extLst>
      <p:ext uri="{BB962C8B-B14F-4D97-AF65-F5344CB8AC3E}">
        <p14:creationId xmlns:p14="http://schemas.microsoft.com/office/powerpoint/2010/main" val="4267649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Full page image">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94397" y="346822"/>
            <a:ext cx="3158357" cy="742203"/>
          </a:xfrm>
          <a:prstGeom prst="rect">
            <a:avLst/>
          </a:prstGeom>
        </p:spPr>
        <p:txBody>
          <a:bodyPr/>
          <a:lstStyle>
            <a:lvl1pPr marL="0" indent="0" algn="l">
              <a:lnSpc>
                <a:spcPct val="80000"/>
              </a:lnSpc>
              <a:spcBef>
                <a:spcPts val="1000"/>
              </a:spcBef>
              <a:buFontTx/>
              <a:buNone/>
              <a:defRPr sz="2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a:t>
            </a:r>
            <a:br>
              <a:rPr lang="en-US" dirty="0"/>
            </a:br>
            <a:r>
              <a:rPr lang="en-US" dirty="0"/>
              <a:t>(up to 2 lines)</a:t>
            </a:r>
          </a:p>
        </p:txBody>
      </p:sp>
      <p:sp>
        <p:nvSpPr>
          <p:cNvPr id="5" name="Oval 4"/>
          <p:cNvSpPr/>
          <p:nvPr userDrawn="1"/>
        </p:nvSpPr>
        <p:spPr>
          <a:xfrm>
            <a:off x="791528" y="1489496"/>
            <a:ext cx="3587115" cy="3587115"/>
          </a:xfrm>
          <a:prstGeom prst="ellipse">
            <a:avLst/>
          </a:prstGeom>
          <a:noFill/>
          <a:ln w="38100">
            <a:solidFill>
              <a:srgbClr val="008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7122160" y="627063"/>
            <a:ext cx="2626360" cy="2626360"/>
          </a:xfrm>
          <a:prstGeom prst="ellipse">
            <a:avLst/>
          </a:prstGeom>
          <a:noFill/>
          <a:ln w="38100">
            <a:solidFill>
              <a:srgbClr val="008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8158480" y="2948940"/>
            <a:ext cx="3157220" cy="3157220"/>
          </a:xfrm>
          <a:prstGeom prst="ellipse">
            <a:avLst/>
          </a:prstGeom>
          <a:noFill/>
          <a:ln w="38100">
            <a:solidFill>
              <a:srgbClr val="008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4226560" y="2357120"/>
            <a:ext cx="3931920" cy="3931920"/>
          </a:xfrm>
          <a:prstGeom prst="ellipse">
            <a:avLst/>
          </a:prstGeom>
          <a:noFill/>
          <a:ln w="38100">
            <a:solidFill>
              <a:srgbClr val="008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2" hasCustomPrompt="1"/>
          </p:nvPr>
        </p:nvSpPr>
        <p:spPr>
          <a:xfrm>
            <a:off x="1787089" y="2795083"/>
            <a:ext cx="1730175" cy="975940"/>
          </a:xfrm>
          <a:prstGeom prst="rect">
            <a:avLst/>
          </a:prstGeom>
        </p:spPr>
        <p:txBody>
          <a:bodyPr anchor="ctr"/>
          <a:lstStyle>
            <a:lvl1pPr marL="0" indent="0" algn="ctr">
              <a:lnSpc>
                <a:spcPct val="80000"/>
              </a:lnSpc>
              <a:spcBef>
                <a:spcPts val="1000"/>
              </a:spcBef>
              <a:buFontTx/>
              <a:buNone/>
              <a:defRPr sz="20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10" name="Text Placeholder 7">
            <a:extLst>
              <a:ext uri="{FF2B5EF4-FFF2-40B4-BE49-F238E27FC236}">
                <a16:creationId xmlns:a16="http://schemas.microsoft.com/office/drawing/2014/main" id="{F79F1873-6FF4-9B49-99A4-C6B000771535}"/>
              </a:ext>
            </a:extLst>
          </p:cNvPr>
          <p:cNvSpPr>
            <a:spLocks noGrp="1"/>
          </p:cNvSpPr>
          <p:nvPr>
            <p:ph type="body" sz="quarter" idx="13" hasCustomPrompt="1"/>
          </p:nvPr>
        </p:nvSpPr>
        <p:spPr>
          <a:xfrm>
            <a:off x="5391985" y="3885910"/>
            <a:ext cx="1730175" cy="975940"/>
          </a:xfrm>
          <a:prstGeom prst="rect">
            <a:avLst/>
          </a:prstGeom>
        </p:spPr>
        <p:txBody>
          <a:bodyPr anchor="ctr"/>
          <a:lstStyle>
            <a:lvl1pPr marL="0" indent="0" algn="ctr">
              <a:lnSpc>
                <a:spcPct val="80000"/>
              </a:lnSpc>
              <a:spcBef>
                <a:spcPts val="1000"/>
              </a:spcBef>
              <a:buFontTx/>
              <a:buNone/>
              <a:defRPr sz="20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a:t>Insert text </a:t>
            </a:r>
            <a:endParaRPr lang="en-US" dirty="0"/>
          </a:p>
        </p:txBody>
      </p:sp>
      <p:sp>
        <p:nvSpPr>
          <p:cNvPr id="11" name="Text Placeholder 7">
            <a:extLst>
              <a:ext uri="{FF2B5EF4-FFF2-40B4-BE49-F238E27FC236}">
                <a16:creationId xmlns:a16="http://schemas.microsoft.com/office/drawing/2014/main" id="{F79F1873-6FF4-9B49-99A4-C6B000771535}"/>
              </a:ext>
            </a:extLst>
          </p:cNvPr>
          <p:cNvSpPr>
            <a:spLocks noGrp="1"/>
          </p:cNvSpPr>
          <p:nvPr>
            <p:ph type="body" sz="quarter" idx="14" hasCustomPrompt="1"/>
          </p:nvPr>
        </p:nvSpPr>
        <p:spPr>
          <a:xfrm>
            <a:off x="7570252" y="1456932"/>
            <a:ext cx="1730175" cy="975940"/>
          </a:xfrm>
          <a:prstGeom prst="rect">
            <a:avLst/>
          </a:prstGeom>
        </p:spPr>
        <p:txBody>
          <a:bodyPr anchor="ctr"/>
          <a:lstStyle>
            <a:lvl1pPr marL="0" indent="0" algn="ctr">
              <a:lnSpc>
                <a:spcPct val="80000"/>
              </a:lnSpc>
              <a:spcBef>
                <a:spcPts val="1000"/>
              </a:spcBef>
              <a:buFontTx/>
              <a:buNone/>
              <a:defRPr sz="20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a:t>Insert text </a:t>
            </a:r>
            <a:endParaRPr lang="en-US" dirty="0"/>
          </a:p>
        </p:txBody>
      </p:sp>
      <p:sp>
        <p:nvSpPr>
          <p:cNvPr id="12" name="Text Placeholder 7">
            <a:extLst>
              <a:ext uri="{FF2B5EF4-FFF2-40B4-BE49-F238E27FC236}">
                <a16:creationId xmlns:a16="http://schemas.microsoft.com/office/drawing/2014/main" id="{F79F1873-6FF4-9B49-99A4-C6B000771535}"/>
              </a:ext>
            </a:extLst>
          </p:cNvPr>
          <p:cNvSpPr>
            <a:spLocks noGrp="1"/>
          </p:cNvSpPr>
          <p:nvPr>
            <p:ph type="body" sz="quarter" idx="15" hasCustomPrompt="1"/>
          </p:nvPr>
        </p:nvSpPr>
        <p:spPr>
          <a:xfrm>
            <a:off x="8872002" y="4100671"/>
            <a:ext cx="1730175" cy="975940"/>
          </a:xfrm>
          <a:prstGeom prst="rect">
            <a:avLst/>
          </a:prstGeom>
        </p:spPr>
        <p:txBody>
          <a:bodyPr anchor="ctr"/>
          <a:lstStyle>
            <a:lvl1pPr marL="0" indent="0" algn="ctr">
              <a:lnSpc>
                <a:spcPct val="80000"/>
              </a:lnSpc>
              <a:spcBef>
                <a:spcPts val="1000"/>
              </a:spcBef>
              <a:buFontTx/>
              <a:buNone/>
              <a:defRPr sz="20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a:t>Insert text </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Full page image">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94397" y="346822"/>
            <a:ext cx="3158357" cy="742203"/>
          </a:xfrm>
          <a:prstGeom prst="rect">
            <a:avLst/>
          </a:prstGeom>
        </p:spPr>
        <p:txBody>
          <a:bodyPr/>
          <a:lstStyle>
            <a:lvl1pPr marL="0" indent="0" algn="l">
              <a:lnSpc>
                <a:spcPct val="80000"/>
              </a:lnSpc>
              <a:spcBef>
                <a:spcPts val="1000"/>
              </a:spcBef>
              <a:buFontTx/>
              <a:buNone/>
              <a:defRPr sz="2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a:t>
            </a:r>
            <a:br>
              <a:rPr lang="en-US" dirty="0"/>
            </a:br>
            <a:r>
              <a:rPr lang="en-US" dirty="0"/>
              <a:t>(up to 2 lines)</a:t>
            </a:r>
          </a:p>
        </p:txBody>
      </p:sp>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2" hasCustomPrompt="1"/>
          </p:nvPr>
        </p:nvSpPr>
        <p:spPr>
          <a:xfrm>
            <a:off x="1787089" y="2795083"/>
            <a:ext cx="1730175" cy="975940"/>
          </a:xfrm>
          <a:prstGeom prst="rect">
            <a:avLst/>
          </a:prstGeom>
        </p:spPr>
        <p:txBody>
          <a:bodyPr anchor="ctr"/>
          <a:lstStyle>
            <a:lvl1pPr marL="0" indent="0" algn="ctr">
              <a:lnSpc>
                <a:spcPct val="80000"/>
              </a:lnSpc>
              <a:spcBef>
                <a:spcPts val="1000"/>
              </a:spcBef>
              <a:buFontTx/>
              <a:buNone/>
              <a:defRPr sz="20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10" name="Text Placeholder 7">
            <a:extLst>
              <a:ext uri="{FF2B5EF4-FFF2-40B4-BE49-F238E27FC236}">
                <a16:creationId xmlns:a16="http://schemas.microsoft.com/office/drawing/2014/main" id="{F79F1873-6FF4-9B49-99A4-C6B000771535}"/>
              </a:ext>
            </a:extLst>
          </p:cNvPr>
          <p:cNvSpPr>
            <a:spLocks noGrp="1"/>
          </p:cNvSpPr>
          <p:nvPr>
            <p:ph type="body" sz="quarter" idx="13" hasCustomPrompt="1"/>
          </p:nvPr>
        </p:nvSpPr>
        <p:spPr>
          <a:xfrm>
            <a:off x="5391985" y="3885910"/>
            <a:ext cx="1730175" cy="975940"/>
          </a:xfrm>
          <a:prstGeom prst="rect">
            <a:avLst/>
          </a:prstGeom>
        </p:spPr>
        <p:txBody>
          <a:bodyPr anchor="ctr"/>
          <a:lstStyle>
            <a:lvl1pPr marL="0" indent="0" algn="ctr">
              <a:lnSpc>
                <a:spcPct val="80000"/>
              </a:lnSpc>
              <a:spcBef>
                <a:spcPts val="1000"/>
              </a:spcBef>
              <a:buFontTx/>
              <a:buNone/>
              <a:defRPr sz="20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a:t>Insert text </a:t>
            </a:r>
            <a:endParaRPr lang="en-US" dirty="0"/>
          </a:p>
        </p:txBody>
      </p:sp>
      <p:sp>
        <p:nvSpPr>
          <p:cNvPr id="11" name="Text Placeholder 7">
            <a:extLst>
              <a:ext uri="{FF2B5EF4-FFF2-40B4-BE49-F238E27FC236}">
                <a16:creationId xmlns:a16="http://schemas.microsoft.com/office/drawing/2014/main" id="{F79F1873-6FF4-9B49-99A4-C6B000771535}"/>
              </a:ext>
            </a:extLst>
          </p:cNvPr>
          <p:cNvSpPr>
            <a:spLocks noGrp="1"/>
          </p:cNvSpPr>
          <p:nvPr>
            <p:ph type="body" sz="quarter" idx="14" hasCustomPrompt="1"/>
          </p:nvPr>
        </p:nvSpPr>
        <p:spPr>
          <a:xfrm>
            <a:off x="7570252" y="1456932"/>
            <a:ext cx="1730175" cy="975940"/>
          </a:xfrm>
          <a:prstGeom prst="rect">
            <a:avLst/>
          </a:prstGeom>
        </p:spPr>
        <p:txBody>
          <a:bodyPr anchor="ctr"/>
          <a:lstStyle>
            <a:lvl1pPr marL="0" indent="0" algn="ctr">
              <a:lnSpc>
                <a:spcPct val="80000"/>
              </a:lnSpc>
              <a:spcBef>
                <a:spcPts val="1000"/>
              </a:spcBef>
              <a:buFontTx/>
              <a:buNone/>
              <a:defRPr sz="20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a:t>Insert text </a:t>
            </a:r>
            <a:endParaRPr lang="en-US" dirty="0"/>
          </a:p>
        </p:txBody>
      </p:sp>
      <p:sp>
        <p:nvSpPr>
          <p:cNvPr id="12" name="Text Placeholder 7">
            <a:extLst>
              <a:ext uri="{FF2B5EF4-FFF2-40B4-BE49-F238E27FC236}">
                <a16:creationId xmlns:a16="http://schemas.microsoft.com/office/drawing/2014/main" id="{F79F1873-6FF4-9B49-99A4-C6B000771535}"/>
              </a:ext>
            </a:extLst>
          </p:cNvPr>
          <p:cNvSpPr>
            <a:spLocks noGrp="1"/>
          </p:cNvSpPr>
          <p:nvPr>
            <p:ph type="body" sz="quarter" idx="15" hasCustomPrompt="1"/>
          </p:nvPr>
        </p:nvSpPr>
        <p:spPr>
          <a:xfrm>
            <a:off x="8872002" y="4100671"/>
            <a:ext cx="1730175" cy="975940"/>
          </a:xfrm>
          <a:prstGeom prst="rect">
            <a:avLst/>
          </a:prstGeom>
        </p:spPr>
        <p:txBody>
          <a:bodyPr anchor="ctr"/>
          <a:lstStyle>
            <a:lvl1pPr marL="0" indent="0" algn="ctr">
              <a:lnSpc>
                <a:spcPct val="80000"/>
              </a:lnSpc>
              <a:spcBef>
                <a:spcPts val="1000"/>
              </a:spcBef>
              <a:buFontTx/>
              <a:buNone/>
              <a:defRPr sz="20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a:t>Insert text </a:t>
            </a:r>
            <a:endParaRPr lang="en-US" dirty="0"/>
          </a:p>
        </p:txBody>
      </p:sp>
      <p:sp>
        <p:nvSpPr>
          <p:cNvPr id="13" name="Oval 12"/>
          <p:cNvSpPr/>
          <p:nvPr userDrawn="1"/>
        </p:nvSpPr>
        <p:spPr>
          <a:xfrm>
            <a:off x="791528" y="1489496"/>
            <a:ext cx="3587115" cy="3587115"/>
          </a:xfrm>
          <a:prstGeom prst="ellipse">
            <a:avLst/>
          </a:prstGeom>
          <a:noFill/>
          <a:ln w="38100">
            <a:solidFill>
              <a:srgbClr val="F28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7122160" y="627063"/>
            <a:ext cx="2626360" cy="2626360"/>
          </a:xfrm>
          <a:prstGeom prst="ellipse">
            <a:avLst/>
          </a:prstGeom>
          <a:noFill/>
          <a:ln w="38100">
            <a:solidFill>
              <a:srgbClr val="F28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8158480" y="2948940"/>
            <a:ext cx="3157220" cy="3157220"/>
          </a:xfrm>
          <a:prstGeom prst="ellipse">
            <a:avLst/>
          </a:prstGeom>
          <a:noFill/>
          <a:ln w="38100">
            <a:solidFill>
              <a:srgbClr val="F28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4226560" y="2357120"/>
            <a:ext cx="3931920" cy="3931920"/>
          </a:xfrm>
          <a:prstGeom prst="ellipse">
            <a:avLst/>
          </a:prstGeom>
          <a:noFill/>
          <a:ln w="38100">
            <a:solidFill>
              <a:srgbClr val="F28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Full page image">
    <p:bg>
      <p:bgPr>
        <a:solidFill>
          <a:srgbClr val="7F70FF"/>
        </a:solidFill>
        <a:effectLst/>
      </p:bgPr>
    </p:bg>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94397" y="346822"/>
            <a:ext cx="3158357" cy="742203"/>
          </a:xfrm>
          <a:prstGeom prst="rect">
            <a:avLst/>
          </a:prstGeom>
        </p:spPr>
        <p:txBody>
          <a:bodyPr/>
          <a:lstStyle>
            <a:lvl1pPr marL="0" indent="0" algn="l">
              <a:lnSpc>
                <a:spcPct val="80000"/>
              </a:lnSpc>
              <a:spcBef>
                <a:spcPts val="1000"/>
              </a:spcBef>
              <a:buFontTx/>
              <a:buNone/>
              <a:defRPr sz="26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a:t>
            </a:r>
            <a:br>
              <a:rPr lang="en-US" dirty="0"/>
            </a:br>
            <a:r>
              <a:rPr lang="en-US" dirty="0"/>
              <a:t>(up to 2 lines)</a:t>
            </a:r>
          </a:p>
        </p:txBody>
      </p:sp>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2" hasCustomPrompt="1"/>
          </p:nvPr>
        </p:nvSpPr>
        <p:spPr>
          <a:xfrm>
            <a:off x="1787089" y="2795083"/>
            <a:ext cx="1730175" cy="975940"/>
          </a:xfrm>
          <a:prstGeom prst="rect">
            <a:avLst/>
          </a:prstGeom>
        </p:spPr>
        <p:txBody>
          <a:bodyPr anchor="ctr"/>
          <a:lstStyle>
            <a:lvl1pPr marL="0" indent="0" algn="ctr">
              <a:lnSpc>
                <a:spcPct val="80000"/>
              </a:lnSpc>
              <a:spcBef>
                <a:spcPts val="1000"/>
              </a:spcBef>
              <a:buFontTx/>
              <a:buNone/>
              <a:defRPr sz="20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10" name="Text Placeholder 7">
            <a:extLst>
              <a:ext uri="{FF2B5EF4-FFF2-40B4-BE49-F238E27FC236}">
                <a16:creationId xmlns:a16="http://schemas.microsoft.com/office/drawing/2014/main" id="{F79F1873-6FF4-9B49-99A4-C6B000771535}"/>
              </a:ext>
            </a:extLst>
          </p:cNvPr>
          <p:cNvSpPr>
            <a:spLocks noGrp="1"/>
          </p:cNvSpPr>
          <p:nvPr>
            <p:ph type="body" sz="quarter" idx="13" hasCustomPrompt="1"/>
          </p:nvPr>
        </p:nvSpPr>
        <p:spPr>
          <a:xfrm>
            <a:off x="5391985" y="3885910"/>
            <a:ext cx="1730175" cy="975940"/>
          </a:xfrm>
          <a:prstGeom prst="rect">
            <a:avLst/>
          </a:prstGeom>
        </p:spPr>
        <p:txBody>
          <a:bodyPr anchor="ctr"/>
          <a:lstStyle>
            <a:lvl1pPr marL="0" indent="0" algn="ctr">
              <a:lnSpc>
                <a:spcPct val="80000"/>
              </a:lnSpc>
              <a:spcBef>
                <a:spcPts val="1000"/>
              </a:spcBef>
              <a:buFontTx/>
              <a:buNone/>
              <a:defRPr sz="20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a:t>Insert text </a:t>
            </a:r>
            <a:endParaRPr lang="en-US" dirty="0"/>
          </a:p>
        </p:txBody>
      </p:sp>
      <p:sp>
        <p:nvSpPr>
          <p:cNvPr id="11" name="Text Placeholder 7">
            <a:extLst>
              <a:ext uri="{FF2B5EF4-FFF2-40B4-BE49-F238E27FC236}">
                <a16:creationId xmlns:a16="http://schemas.microsoft.com/office/drawing/2014/main" id="{F79F1873-6FF4-9B49-99A4-C6B000771535}"/>
              </a:ext>
            </a:extLst>
          </p:cNvPr>
          <p:cNvSpPr>
            <a:spLocks noGrp="1"/>
          </p:cNvSpPr>
          <p:nvPr>
            <p:ph type="body" sz="quarter" idx="14" hasCustomPrompt="1"/>
          </p:nvPr>
        </p:nvSpPr>
        <p:spPr>
          <a:xfrm>
            <a:off x="7570252" y="1456932"/>
            <a:ext cx="1730175" cy="975940"/>
          </a:xfrm>
          <a:prstGeom prst="rect">
            <a:avLst/>
          </a:prstGeom>
        </p:spPr>
        <p:txBody>
          <a:bodyPr anchor="ctr"/>
          <a:lstStyle>
            <a:lvl1pPr marL="0" indent="0" algn="ctr">
              <a:lnSpc>
                <a:spcPct val="80000"/>
              </a:lnSpc>
              <a:spcBef>
                <a:spcPts val="1000"/>
              </a:spcBef>
              <a:buFontTx/>
              <a:buNone/>
              <a:defRPr sz="20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a:t>Insert text </a:t>
            </a:r>
            <a:endParaRPr lang="en-US" dirty="0"/>
          </a:p>
        </p:txBody>
      </p:sp>
      <p:sp>
        <p:nvSpPr>
          <p:cNvPr id="12" name="Text Placeholder 7">
            <a:extLst>
              <a:ext uri="{FF2B5EF4-FFF2-40B4-BE49-F238E27FC236}">
                <a16:creationId xmlns:a16="http://schemas.microsoft.com/office/drawing/2014/main" id="{F79F1873-6FF4-9B49-99A4-C6B000771535}"/>
              </a:ext>
            </a:extLst>
          </p:cNvPr>
          <p:cNvSpPr>
            <a:spLocks noGrp="1"/>
          </p:cNvSpPr>
          <p:nvPr>
            <p:ph type="body" sz="quarter" idx="15" hasCustomPrompt="1"/>
          </p:nvPr>
        </p:nvSpPr>
        <p:spPr>
          <a:xfrm>
            <a:off x="8872002" y="4100671"/>
            <a:ext cx="1730175" cy="975940"/>
          </a:xfrm>
          <a:prstGeom prst="rect">
            <a:avLst/>
          </a:prstGeom>
        </p:spPr>
        <p:txBody>
          <a:bodyPr anchor="ctr"/>
          <a:lstStyle>
            <a:lvl1pPr marL="0" indent="0" algn="ctr">
              <a:lnSpc>
                <a:spcPct val="80000"/>
              </a:lnSpc>
              <a:spcBef>
                <a:spcPts val="1000"/>
              </a:spcBef>
              <a:buFontTx/>
              <a:buNone/>
              <a:defRPr sz="20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a:t>Insert text </a:t>
            </a:r>
            <a:endParaRPr lang="en-US" dirty="0"/>
          </a:p>
        </p:txBody>
      </p:sp>
      <p:sp>
        <p:nvSpPr>
          <p:cNvPr id="13" name="Oval 12"/>
          <p:cNvSpPr/>
          <p:nvPr userDrawn="1"/>
        </p:nvSpPr>
        <p:spPr>
          <a:xfrm>
            <a:off x="791528" y="1489496"/>
            <a:ext cx="3587115" cy="358711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7122160" y="627063"/>
            <a:ext cx="2626360" cy="262636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8158480" y="2948940"/>
            <a:ext cx="3157220" cy="315722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4226560" y="2357120"/>
            <a:ext cx="3931920" cy="393192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Full page image">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94397" y="346822"/>
            <a:ext cx="3158357" cy="742203"/>
          </a:xfrm>
          <a:prstGeom prst="rect">
            <a:avLst/>
          </a:prstGeom>
        </p:spPr>
        <p:txBody>
          <a:bodyPr/>
          <a:lstStyle>
            <a:lvl1pPr marL="0" indent="0" algn="l">
              <a:lnSpc>
                <a:spcPct val="80000"/>
              </a:lnSpc>
              <a:spcBef>
                <a:spcPts val="1000"/>
              </a:spcBef>
              <a:buFontTx/>
              <a:buNone/>
              <a:defRPr sz="2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a:t>
            </a:r>
            <a:br>
              <a:rPr lang="en-US" dirty="0"/>
            </a:br>
            <a:r>
              <a:rPr lang="en-US" dirty="0"/>
              <a:t>(up to 2 lines)</a:t>
            </a:r>
          </a:p>
        </p:txBody>
      </p:sp>
      <p:sp>
        <p:nvSpPr>
          <p:cNvPr id="14" name="Oval 13"/>
          <p:cNvSpPr/>
          <p:nvPr userDrawn="1"/>
        </p:nvSpPr>
        <p:spPr>
          <a:xfrm>
            <a:off x="2162357" y="1664963"/>
            <a:ext cx="2519242" cy="2519242"/>
          </a:xfrm>
          <a:prstGeom prst="ellipse">
            <a:avLst/>
          </a:prstGeom>
          <a:noFill/>
          <a:ln w="38100">
            <a:solidFill>
              <a:srgbClr val="008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a:extLst>
              <a:ext uri="{FF2B5EF4-FFF2-40B4-BE49-F238E27FC236}">
                <a16:creationId xmlns:a16="http://schemas.microsoft.com/office/drawing/2014/main" id="{F79F1873-6FF4-9B49-99A4-C6B000771535}"/>
              </a:ext>
            </a:extLst>
          </p:cNvPr>
          <p:cNvSpPr>
            <a:spLocks noGrp="1"/>
          </p:cNvSpPr>
          <p:nvPr>
            <p:ph type="body" sz="quarter" idx="14" hasCustomPrompt="1"/>
          </p:nvPr>
        </p:nvSpPr>
        <p:spPr>
          <a:xfrm>
            <a:off x="2592173" y="2462512"/>
            <a:ext cx="1659610" cy="936136"/>
          </a:xfrm>
          <a:prstGeom prst="rect">
            <a:avLst/>
          </a:prstGeom>
        </p:spPr>
        <p:txBody>
          <a:bodyPr anchor="ctr"/>
          <a:lstStyle>
            <a:lvl1pPr marL="0" indent="0" algn="ctr">
              <a:lnSpc>
                <a:spcPct val="80000"/>
              </a:lnSpc>
              <a:spcBef>
                <a:spcPts val="1000"/>
              </a:spcBef>
              <a:buFontTx/>
              <a:buNone/>
              <a:defRPr sz="1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17" name="Oval 16"/>
          <p:cNvSpPr/>
          <p:nvPr userDrawn="1"/>
        </p:nvSpPr>
        <p:spPr>
          <a:xfrm>
            <a:off x="7576102" y="889408"/>
            <a:ext cx="3203658" cy="3203658"/>
          </a:xfrm>
          <a:prstGeom prst="ellipse">
            <a:avLst/>
          </a:prstGeom>
          <a:noFill/>
          <a:ln w="38100">
            <a:solidFill>
              <a:srgbClr val="008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7">
            <a:extLst>
              <a:ext uri="{FF2B5EF4-FFF2-40B4-BE49-F238E27FC236}">
                <a16:creationId xmlns:a16="http://schemas.microsoft.com/office/drawing/2014/main" id="{F79F1873-6FF4-9B49-99A4-C6B000771535}"/>
              </a:ext>
            </a:extLst>
          </p:cNvPr>
          <p:cNvSpPr>
            <a:spLocks noGrp="1"/>
          </p:cNvSpPr>
          <p:nvPr>
            <p:ph type="body" sz="quarter" idx="16" hasCustomPrompt="1"/>
          </p:nvPr>
        </p:nvSpPr>
        <p:spPr>
          <a:xfrm>
            <a:off x="8348126" y="2023169"/>
            <a:ext cx="1659610" cy="936136"/>
          </a:xfrm>
          <a:prstGeom prst="rect">
            <a:avLst/>
          </a:prstGeom>
        </p:spPr>
        <p:txBody>
          <a:bodyPr anchor="ctr"/>
          <a:lstStyle>
            <a:lvl1pPr marL="0" indent="0" algn="ctr">
              <a:lnSpc>
                <a:spcPct val="80000"/>
              </a:lnSpc>
              <a:spcBef>
                <a:spcPts val="1000"/>
              </a:spcBef>
              <a:buFontTx/>
              <a:buNone/>
              <a:defRPr sz="1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19" name="Oval 18"/>
          <p:cNvSpPr/>
          <p:nvPr userDrawn="1"/>
        </p:nvSpPr>
        <p:spPr>
          <a:xfrm>
            <a:off x="5653064" y="356982"/>
            <a:ext cx="2147413" cy="2147413"/>
          </a:xfrm>
          <a:prstGeom prst="ellipse">
            <a:avLst/>
          </a:prstGeom>
          <a:noFill/>
          <a:ln w="38100">
            <a:solidFill>
              <a:srgbClr val="008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7">
            <a:extLst>
              <a:ext uri="{FF2B5EF4-FFF2-40B4-BE49-F238E27FC236}">
                <a16:creationId xmlns:a16="http://schemas.microsoft.com/office/drawing/2014/main" id="{F79F1873-6FF4-9B49-99A4-C6B000771535}"/>
              </a:ext>
            </a:extLst>
          </p:cNvPr>
          <p:cNvSpPr>
            <a:spLocks noGrp="1"/>
          </p:cNvSpPr>
          <p:nvPr>
            <p:ph type="body" sz="quarter" idx="17" hasCustomPrompt="1"/>
          </p:nvPr>
        </p:nvSpPr>
        <p:spPr>
          <a:xfrm>
            <a:off x="5896965" y="962620"/>
            <a:ext cx="1659610" cy="936136"/>
          </a:xfrm>
          <a:prstGeom prst="rect">
            <a:avLst/>
          </a:prstGeom>
        </p:spPr>
        <p:txBody>
          <a:bodyPr anchor="ctr"/>
          <a:lstStyle>
            <a:lvl1pPr marL="0" indent="0" algn="ctr">
              <a:lnSpc>
                <a:spcPct val="80000"/>
              </a:lnSpc>
              <a:spcBef>
                <a:spcPts val="1000"/>
              </a:spcBef>
              <a:buFontTx/>
              <a:buNone/>
              <a:defRPr sz="1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21" name="Oval 20"/>
          <p:cNvSpPr/>
          <p:nvPr userDrawn="1"/>
        </p:nvSpPr>
        <p:spPr>
          <a:xfrm>
            <a:off x="4339919" y="2455371"/>
            <a:ext cx="3771555" cy="3771555"/>
          </a:xfrm>
          <a:prstGeom prst="ellipse">
            <a:avLst/>
          </a:prstGeom>
          <a:noFill/>
          <a:ln w="38100">
            <a:solidFill>
              <a:srgbClr val="008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7">
            <a:extLst>
              <a:ext uri="{FF2B5EF4-FFF2-40B4-BE49-F238E27FC236}">
                <a16:creationId xmlns:a16="http://schemas.microsoft.com/office/drawing/2014/main" id="{F79F1873-6FF4-9B49-99A4-C6B000771535}"/>
              </a:ext>
            </a:extLst>
          </p:cNvPr>
          <p:cNvSpPr>
            <a:spLocks noGrp="1"/>
          </p:cNvSpPr>
          <p:nvPr>
            <p:ph type="body" sz="quarter" idx="18" hasCustomPrompt="1"/>
          </p:nvPr>
        </p:nvSpPr>
        <p:spPr>
          <a:xfrm>
            <a:off x="5395891" y="3873080"/>
            <a:ext cx="1659610" cy="936136"/>
          </a:xfrm>
          <a:prstGeom prst="rect">
            <a:avLst/>
          </a:prstGeom>
        </p:spPr>
        <p:txBody>
          <a:bodyPr anchor="ctr"/>
          <a:lstStyle>
            <a:lvl1pPr marL="0" indent="0" algn="ctr">
              <a:lnSpc>
                <a:spcPct val="80000"/>
              </a:lnSpc>
              <a:spcBef>
                <a:spcPts val="1000"/>
              </a:spcBef>
              <a:buFontTx/>
              <a:buNone/>
              <a:defRPr sz="1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23" name="Oval 22"/>
          <p:cNvSpPr/>
          <p:nvPr userDrawn="1"/>
        </p:nvSpPr>
        <p:spPr>
          <a:xfrm>
            <a:off x="7992699" y="4098474"/>
            <a:ext cx="2147413" cy="2147413"/>
          </a:xfrm>
          <a:prstGeom prst="ellipse">
            <a:avLst/>
          </a:prstGeom>
          <a:noFill/>
          <a:ln w="38100">
            <a:solidFill>
              <a:srgbClr val="008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7">
            <a:extLst>
              <a:ext uri="{FF2B5EF4-FFF2-40B4-BE49-F238E27FC236}">
                <a16:creationId xmlns:a16="http://schemas.microsoft.com/office/drawing/2014/main" id="{F79F1873-6FF4-9B49-99A4-C6B000771535}"/>
              </a:ext>
            </a:extLst>
          </p:cNvPr>
          <p:cNvSpPr>
            <a:spLocks noGrp="1"/>
          </p:cNvSpPr>
          <p:nvPr>
            <p:ph type="body" sz="quarter" idx="15" hasCustomPrompt="1"/>
          </p:nvPr>
        </p:nvSpPr>
        <p:spPr>
          <a:xfrm>
            <a:off x="8290471" y="4690016"/>
            <a:ext cx="1659610" cy="936136"/>
          </a:xfrm>
          <a:prstGeom prst="rect">
            <a:avLst/>
          </a:prstGeom>
        </p:spPr>
        <p:txBody>
          <a:bodyPr anchor="ctr"/>
          <a:lstStyle>
            <a:lvl1pPr marL="0" indent="0" algn="ctr">
              <a:lnSpc>
                <a:spcPct val="80000"/>
              </a:lnSpc>
              <a:spcBef>
                <a:spcPts val="1000"/>
              </a:spcBef>
              <a:buFontTx/>
              <a:buNone/>
              <a:defRPr sz="1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Full page image">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94397" y="346822"/>
            <a:ext cx="3158357" cy="742203"/>
          </a:xfrm>
          <a:prstGeom prst="rect">
            <a:avLst/>
          </a:prstGeom>
        </p:spPr>
        <p:txBody>
          <a:bodyPr/>
          <a:lstStyle>
            <a:lvl1pPr marL="0" indent="0" algn="l">
              <a:lnSpc>
                <a:spcPct val="80000"/>
              </a:lnSpc>
              <a:spcBef>
                <a:spcPts val="1000"/>
              </a:spcBef>
              <a:buFontTx/>
              <a:buNone/>
              <a:defRPr sz="2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a:t>
            </a:r>
            <a:br>
              <a:rPr lang="en-US" dirty="0"/>
            </a:br>
            <a:r>
              <a:rPr lang="en-US" dirty="0"/>
              <a:t>(up to 2 lines)</a:t>
            </a:r>
          </a:p>
        </p:txBody>
      </p:sp>
      <p:sp>
        <p:nvSpPr>
          <p:cNvPr id="14" name="Oval 13"/>
          <p:cNvSpPr/>
          <p:nvPr userDrawn="1"/>
        </p:nvSpPr>
        <p:spPr>
          <a:xfrm>
            <a:off x="2162357" y="1664963"/>
            <a:ext cx="2519242" cy="2519242"/>
          </a:xfrm>
          <a:prstGeom prst="ellipse">
            <a:avLst/>
          </a:prstGeom>
          <a:noFill/>
          <a:ln w="38100">
            <a:solidFill>
              <a:srgbClr val="F28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a:extLst>
              <a:ext uri="{FF2B5EF4-FFF2-40B4-BE49-F238E27FC236}">
                <a16:creationId xmlns:a16="http://schemas.microsoft.com/office/drawing/2014/main" id="{F79F1873-6FF4-9B49-99A4-C6B000771535}"/>
              </a:ext>
            </a:extLst>
          </p:cNvPr>
          <p:cNvSpPr>
            <a:spLocks noGrp="1"/>
          </p:cNvSpPr>
          <p:nvPr>
            <p:ph type="body" sz="quarter" idx="14" hasCustomPrompt="1"/>
          </p:nvPr>
        </p:nvSpPr>
        <p:spPr>
          <a:xfrm>
            <a:off x="2592173" y="2462512"/>
            <a:ext cx="1659610" cy="936136"/>
          </a:xfrm>
          <a:prstGeom prst="rect">
            <a:avLst/>
          </a:prstGeom>
        </p:spPr>
        <p:txBody>
          <a:bodyPr anchor="ctr"/>
          <a:lstStyle>
            <a:lvl1pPr marL="0" indent="0" algn="ctr">
              <a:lnSpc>
                <a:spcPct val="80000"/>
              </a:lnSpc>
              <a:spcBef>
                <a:spcPts val="1000"/>
              </a:spcBef>
              <a:buFontTx/>
              <a:buNone/>
              <a:defRPr sz="1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17" name="Oval 16"/>
          <p:cNvSpPr/>
          <p:nvPr userDrawn="1"/>
        </p:nvSpPr>
        <p:spPr>
          <a:xfrm>
            <a:off x="7576102" y="889408"/>
            <a:ext cx="3203658" cy="3203658"/>
          </a:xfrm>
          <a:prstGeom prst="ellipse">
            <a:avLst/>
          </a:prstGeom>
          <a:noFill/>
          <a:ln w="38100">
            <a:solidFill>
              <a:srgbClr val="F28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7">
            <a:extLst>
              <a:ext uri="{FF2B5EF4-FFF2-40B4-BE49-F238E27FC236}">
                <a16:creationId xmlns:a16="http://schemas.microsoft.com/office/drawing/2014/main" id="{F79F1873-6FF4-9B49-99A4-C6B000771535}"/>
              </a:ext>
            </a:extLst>
          </p:cNvPr>
          <p:cNvSpPr>
            <a:spLocks noGrp="1"/>
          </p:cNvSpPr>
          <p:nvPr>
            <p:ph type="body" sz="quarter" idx="16" hasCustomPrompt="1"/>
          </p:nvPr>
        </p:nvSpPr>
        <p:spPr>
          <a:xfrm>
            <a:off x="8348126" y="2023169"/>
            <a:ext cx="1659610" cy="936136"/>
          </a:xfrm>
          <a:prstGeom prst="rect">
            <a:avLst/>
          </a:prstGeom>
        </p:spPr>
        <p:txBody>
          <a:bodyPr anchor="ctr"/>
          <a:lstStyle>
            <a:lvl1pPr marL="0" indent="0" algn="ctr">
              <a:lnSpc>
                <a:spcPct val="80000"/>
              </a:lnSpc>
              <a:spcBef>
                <a:spcPts val="1000"/>
              </a:spcBef>
              <a:buFontTx/>
              <a:buNone/>
              <a:defRPr sz="1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19" name="Oval 18"/>
          <p:cNvSpPr/>
          <p:nvPr userDrawn="1"/>
        </p:nvSpPr>
        <p:spPr>
          <a:xfrm>
            <a:off x="5653064" y="356982"/>
            <a:ext cx="2147413" cy="2147413"/>
          </a:xfrm>
          <a:prstGeom prst="ellipse">
            <a:avLst/>
          </a:prstGeom>
          <a:noFill/>
          <a:ln w="38100">
            <a:solidFill>
              <a:srgbClr val="F28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7">
            <a:extLst>
              <a:ext uri="{FF2B5EF4-FFF2-40B4-BE49-F238E27FC236}">
                <a16:creationId xmlns:a16="http://schemas.microsoft.com/office/drawing/2014/main" id="{F79F1873-6FF4-9B49-99A4-C6B000771535}"/>
              </a:ext>
            </a:extLst>
          </p:cNvPr>
          <p:cNvSpPr>
            <a:spLocks noGrp="1"/>
          </p:cNvSpPr>
          <p:nvPr>
            <p:ph type="body" sz="quarter" idx="17" hasCustomPrompt="1"/>
          </p:nvPr>
        </p:nvSpPr>
        <p:spPr>
          <a:xfrm>
            <a:off x="5896965" y="962620"/>
            <a:ext cx="1659610" cy="936136"/>
          </a:xfrm>
          <a:prstGeom prst="rect">
            <a:avLst/>
          </a:prstGeom>
        </p:spPr>
        <p:txBody>
          <a:bodyPr anchor="ctr"/>
          <a:lstStyle>
            <a:lvl1pPr marL="0" indent="0" algn="ctr">
              <a:lnSpc>
                <a:spcPct val="80000"/>
              </a:lnSpc>
              <a:spcBef>
                <a:spcPts val="1000"/>
              </a:spcBef>
              <a:buFontTx/>
              <a:buNone/>
              <a:defRPr sz="1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21" name="Oval 20"/>
          <p:cNvSpPr/>
          <p:nvPr userDrawn="1"/>
        </p:nvSpPr>
        <p:spPr>
          <a:xfrm>
            <a:off x="4339919" y="2455371"/>
            <a:ext cx="3771555" cy="3771555"/>
          </a:xfrm>
          <a:prstGeom prst="ellipse">
            <a:avLst/>
          </a:prstGeom>
          <a:noFill/>
          <a:ln w="38100">
            <a:solidFill>
              <a:srgbClr val="F28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7">
            <a:extLst>
              <a:ext uri="{FF2B5EF4-FFF2-40B4-BE49-F238E27FC236}">
                <a16:creationId xmlns:a16="http://schemas.microsoft.com/office/drawing/2014/main" id="{F79F1873-6FF4-9B49-99A4-C6B000771535}"/>
              </a:ext>
            </a:extLst>
          </p:cNvPr>
          <p:cNvSpPr>
            <a:spLocks noGrp="1"/>
          </p:cNvSpPr>
          <p:nvPr>
            <p:ph type="body" sz="quarter" idx="18" hasCustomPrompt="1"/>
          </p:nvPr>
        </p:nvSpPr>
        <p:spPr>
          <a:xfrm>
            <a:off x="5395891" y="3873080"/>
            <a:ext cx="1659610" cy="936136"/>
          </a:xfrm>
          <a:prstGeom prst="rect">
            <a:avLst/>
          </a:prstGeom>
        </p:spPr>
        <p:txBody>
          <a:bodyPr anchor="ctr"/>
          <a:lstStyle>
            <a:lvl1pPr marL="0" indent="0" algn="ctr">
              <a:lnSpc>
                <a:spcPct val="80000"/>
              </a:lnSpc>
              <a:spcBef>
                <a:spcPts val="1000"/>
              </a:spcBef>
              <a:buFontTx/>
              <a:buNone/>
              <a:defRPr sz="1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23" name="Oval 22"/>
          <p:cNvSpPr/>
          <p:nvPr userDrawn="1"/>
        </p:nvSpPr>
        <p:spPr>
          <a:xfrm>
            <a:off x="7992699" y="4098474"/>
            <a:ext cx="2147413" cy="2147413"/>
          </a:xfrm>
          <a:prstGeom prst="ellipse">
            <a:avLst/>
          </a:prstGeom>
          <a:noFill/>
          <a:ln w="38100">
            <a:solidFill>
              <a:srgbClr val="F28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7">
            <a:extLst>
              <a:ext uri="{FF2B5EF4-FFF2-40B4-BE49-F238E27FC236}">
                <a16:creationId xmlns:a16="http://schemas.microsoft.com/office/drawing/2014/main" id="{F79F1873-6FF4-9B49-99A4-C6B000771535}"/>
              </a:ext>
            </a:extLst>
          </p:cNvPr>
          <p:cNvSpPr>
            <a:spLocks noGrp="1"/>
          </p:cNvSpPr>
          <p:nvPr>
            <p:ph type="body" sz="quarter" idx="15" hasCustomPrompt="1"/>
          </p:nvPr>
        </p:nvSpPr>
        <p:spPr>
          <a:xfrm>
            <a:off x="8290471" y="4690016"/>
            <a:ext cx="1659610" cy="936136"/>
          </a:xfrm>
          <a:prstGeom prst="rect">
            <a:avLst/>
          </a:prstGeom>
        </p:spPr>
        <p:txBody>
          <a:bodyPr anchor="ctr"/>
          <a:lstStyle>
            <a:lvl1pPr marL="0" indent="0" algn="ctr">
              <a:lnSpc>
                <a:spcPct val="80000"/>
              </a:lnSpc>
              <a:spcBef>
                <a:spcPts val="1000"/>
              </a:spcBef>
              <a:buFontTx/>
              <a:buNone/>
              <a:defRPr sz="1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Full page image">
    <p:bg>
      <p:bgPr>
        <a:solidFill>
          <a:srgbClr val="7F70FF"/>
        </a:solidFill>
        <a:effectLst/>
      </p:bgPr>
    </p:bg>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94397" y="346822"/>
            <a:ext cx="3158357" cy="742203"/>
          </a:xfrm>
          <a:prstGeom prst="rect">
            <a:avLst/>
          </a:prstGeom>
        </p:spPr>
        <p:txBody>
          <a:bodyPr/>
          <a:lstStyle>
            <a:lvl1pPr marL="0" indent="0" algn="l">
              <a:lnSpc>
                <a:spcPct val="80000"/>
              </a:lnSpc>
              <a:spcBef>
                <a:spcPts val="1000"/>
              </a:spcBef>
              <a:buFontTx/>
              <a:buNone/>
              <a:defRPr sz="26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a:t>
            </a:r>
            <a:br>
              <a:rPr lang="en-US" dirty="0"/>
            </a:br>
            <a:r>
              <a:rPr lang="en-US" dirty="0"/>
              <a:t>(up to 2 lines)</a:t>
            </a:r>
          </a:p>
        </p:txBody>
      </p:sp>
      <p:sp>
        <p:nvSpPr>
          <p:cNvPr id="14" name="Oval 13"/>
          <p:cNvSpPr/>
          <p:nvPr userDrawn="1"/>
        </p:nvSpPr>
        <p:spPr>
          <a:xfrm>
            <a:off x="2162357" y="1664963"/>
            <a:ext cx="2519242" cy="251924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a:extLst>
              <a:ext uri="{FF2B5EF4-FFF2-40B4-BE49-F238E27FC236}">
                <a16:creationId xmlns:a16="http://schemas.microsoft.com/office/drawing/2014/main" id="{F79F1873-6FF4-9B49-99A4-C6B000771535}"/>
              </a:ext>
            </a:extLst>
          </p:cNvPr>
          <p:cNvSpPr>
            <a:spLocks noGrp="1"/>
          </p:cNvSpPr>
          <p:nvPr>
            <p:ph type="body" sz="quarter" idx="14" hasCustomPrompt="1"/>
          </p:nvPr>
        </p:nvSpPr>
        <p:spPr>
          <a:xfrm>
            <a:off x="2592173" y="2462512"/>
            <a:ext cx="1659610" cy="936136"/>
          </a:xfrm>
          <a:prstGeom prst="rect">
            <a:avLst/>
          </a:prstGeom>
        </p:spPr>
        <p:txBody>
          <a:bodyPr anchor="ctr"/>
          <a:lstStyle>
            <a:lvl1pPr marL="0" indent="0" algn="ctr">
              <a:lnSpc>
                <a:spcPct val="80000"/>
              </a:lnSpc>
              <a:spcBef>
                <a:spcPts val="1000"/>
              </a:spcBef>
              <a:buFontTx/>
              <a:buNone/>
              <a:defRPr sz="16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17" name="Oval 16"/>
          <p:cNvSpPr/>
          <p:nvPr userDrawn="1"/>
        </p:nvSpPr>
        <p:spPr>
          <a:xfrm>
            <a:off x="7576102" y="889408"/>
            <a:ext cx="3203658" cy="320365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7">
            <a:extLst>
              <a:ext uri="{FF2B5EF4-FFF2-40B4-BE49-F238E27FC236}">
                <a16:creationId xmlns:a16="http://schemas.microsoft.com/office/drawing/2014/main" id="{F79F1873-6FF4-9B49-99A4-C6B000771535}"/>
              </a:ext>
            </a:extLst>
          </p:cNvPr>
          <p:cNvSpPr>
            <a:spLocks noGrp="1"/>
          </p:cNvSpPr>
          <p:nvPr>
            <p:ph type="body" sz="quarter" idx="16" hasCustomPrompt="1"/>
          </p:nvPr>
        </p:nvSpPr>
        <p:spPr>
          <a:xfrm>
            <a:off x="8348126" y="2023169"/>
            <a:ext cx="1659610" cy="936136"/>
          </a:xfrm>
          <a:prstGeom prst="rect">
            <a:avLst/>
          </a:prstGeom>
        </p:spPr>
        <p:txBody>
          <a:bodyPr anchor="ctr"/>
          <a:lstStyle>
            <a:lvl1pPr marL="0" indent="0" algn="ctr">
              <a:lnSpc>
                <a:spcPct val="80000"/>
              </a:lnSpc>
              <a:spcBef>
                <a:spcPts val="1000"/>
              </a:spcBef>
              <a:buFontTx/>
              <a:buNone/>
              <a:defRPr sz="16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19" name="Oval 18"/>
          <p:cNvSpPr/>
          <p:nvPr userDrawn="1"/>
        </p:nvSpPr>
        <p:spPr>
          <a:xfrm>
            <a:off x="5653064" y="356982"/>
            <a:ext cx="2147413" cy="214741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7">
            <a:extLst>
              <a:ext uri="{FF2B5EF4-FFF2-40B4-BE49-F238E27FC236}">
                <a16:creationId xmlns:a16="http://schemas.microsoft.com/office/drawing/2014/main" id="{F79F1873-6FF4-9B49-99A4-C6B000771535}"/>
              </a:ext>
            </a:extLst>
          </p:cNvPr>
          <p:cNvSpPr>
            <a:spLocks noGrp="1"/>
          </p:cNvSpPr>
          <p:nvPr>
            <p:ph type="body" sz="quarter" idx="17" hasCustomPrompt="1"/>
          </p:nvPr>
        </p:nvSpPr>
        <p:spPr>
          <a:xfrm>
            <a:off x="5896965" y="962620"/>
            <a:ext cx="1659610" cy="936136"/>
          </a:xfrm>
          <a:prstGeom prst="rect">
            <a:avLst/>
          </a:prstGeom>
        </p:spPr>
        <p:txBody>
          <a:bodyPr anchor="ctr"/>
          <a:lstStyle>
            <a:lvl1pPr marL="0" indent="0" algn="ctr">
              <a:lnSpc>
                <a:spcPct val="80000"/>
              </a:lnSpc>
              <a:spcBef>
                <a:spcPts val="1000"/>
              </a:spcBef>
              <a:buFontTx/>
              <a:buNone/>
              <a:defRPr sz="16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21" name="Oval 20"/>
          <p:cNvSpPr/>
          <p:nvPr userDrawn="1"/>
        </p:nvSpPr>
        <p:spPr>
          <a:xfrm>
            <a:off x="4339919" y="2455371"/>
            <a:ext cx="3771555" cy="37715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7">
            <a:extLst>
              <a:ext uri="{FF2B5EF4-FFF2-40B4-BE49-F238E27FC236}">
                <a16:creationId xmlns:a16="http://schemas.microsoft.com/office/drawing/2014/main" id="{F79F1873-6FF4-9B49-99A4-C6B000771535}"/>
              </a:ext>
            </a:extLst>
          </p:cNvPr>
          <p:cNvSpPr>
            <a:spLocks noGrp="1"/>
          </p:cNvSpPr>
          <p:nvPr>
            <p:ph type="body" sz="quarter" idx="18" hasCustomPrompt="1"/>
          </p:nvPr>
        </p:nvSpPr>
        <p:spPr>
          <a:xfrm>
            <a:off x="5395891" y="3873080"/>
            <a:ext cx="1659610" cy="936136"/>
          </a:xfrm>
          <a:prstGeom prst="rect">
            <a:avLst/>
          </a:prstGeom>
        </p:spPr>
        <p:txBody>
          <a:bodyPr anchor="ctr"/>
          <a:lstStyle>
            <a:lvl1pPr marL="0" indent="0" algn="ctr">
              <a:lnSpc>
                <a:spcPct val="80000"/>
              </a:lnSpc>
              <a:spcBef>
                <a:spcPts val="1000"/>
              </a:spcBef>
              <a:buFontTx/>
              <a:buNone/>
              <a:defRPr sz="16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23" name="Oval 22"/>
          <p:cNvSpPr/>
          <p:nvPr userDrawn="1"/>
        </p:nvSpPr>
        <p:spPr>
          <a:xfrm>
            <a:off x="7992699" y="4098474"/>
            <a:ext cx="2147413" cy="214741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7">
            <a:extLst>
              <a:ext uri="{FF2B5EF4-FFF2-40B4-BE49-F238E27FC236}">
                <a16:creationId xmlns:a16="http://schemas.microsoft.com/office/drawing/2014/main" id="{F79F1873-6FF4-9B49-99A4-C6B000771535}"/>
              </a:ext>
            </a:extLst>
          </p:cNvPr>
          <p:cNvSpPr>
            <a:spLocks noGrp="1"/>
          </p:cNvSpPr>
          <p:nvPr>
            <p:ph type="body" sz="quarter" idx="15" hasCustomPrompt="1"/>
          </p:nvPr>
        </p:nvSpPr>
        <p:spPr>
          <a:xfrm>
            <a:off x="8290471" y="4690016"/>
            <a:ext cx="1659610" cy="936136"/>
          </a:xfrm>
          <a:prstGeom prst="rect">
            <a:avLst/>
          </a:prstGeom>
        </p:spPr>
        <p:txBody>
          <a:bodyPr anchor="ctr"/>
          <a:lstStyle>
            <a:lvl1pPr marL="0" indent="0" algn="ctr">
              <a:lnSpc>
                <a:spcPct val="80000"/>
              </a:lnSpc>
              <a:spcBef>
                <a:spcPts val="1000"/>
              </a:spcBef>
              <a:buFontTx/>
              <a:buNone/>
              <a:defRPr sz="16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Full page image">
    <p:spTree>
      <p:nvGrpSpPr>
        <p:cNvPr id="1" name=""/>
        <p:cNvGrpSpPr/>
        <p:nvPr/>
      </p:nvGrpSpPr>
      <p:grpSpPr>
        <a:xfrm>
          <a:off x="0" y="0"/>
          <a:ext cx="0" cy="0"/>
          <a:chOff x="0" y="0"/>
          <a:chExt cx="0" cy="0"/>
        </a:xfrm>
      </p:grpSpPr>
      <p:graphicFrame>
        <p:nvGraphicFramePr>
          <p:cNvPr id="13" name="Table 12"/>
          <p:cNvGraphicFramePr>
            <a:graphicFrameLocks noGrp="1"/>
          </p:cNvGraphicFramePr>
          <p:nvPr userDrawn="1">
            <p:extLst>
              <p:ext uri="{D42A27DB-BD31-4B8C-83A1-F6EECF244321}">
                <p14:modId xmlns:p14="http://schemas.microsoft.com/office/powerpoint/2010/main" val="1423259600"/>
              </p:ext>
            </p:extLst>
          </p:nvPr>
        </p:nvGraphicFramePr>
        <p:xfrm>
          <a:off x="327305" y="1290318"/>
          <a:ext cx="11509092" cy="4542420"/>
        </p:xfrm>
        <a:graphic>
          <a:graphicData uri="http://schemas.openxmlformats.org/drawingml/2006/table">
            <a:tbl>
              <a:tblPr firstRow="1" bandRow="1">
                <a:tableStyleId>{616DA210-FB5B-4158-B5E0-FEB733F419BA}</a:tableStyleId>
              </a:tblPr>
              <a:tblGrid>
                <a:gridCol w="1278788">
                  <a:extLst>
                    <a:ext uri="{9D8B030D-6E8A-4147-A177-3AD203B41FA5}">
                      <a16:colId xmlns:a16="http://schemas.microsoft.com/office/drawing/2014/main" val="20000"/>
                    </a:ext>
                  </a:extLst>
                </a:gridCol>
                <a:gridCol w="1278788">
                  <a:extLst>
                    <a:ext uri="{9D8B030D-6E8A-4147-A177-3AD203B41FA5}">
                      <a16:colId xmlns:a16="http://schemas.microsoft.com/office/drawing/2014/main" val="20001"/>
                    </a:ext>
                  </a:extLst>
                </a:gridCol>
                <a:gridCol w="1278788">
                  <a:extLst>
                    <a:ext uri="{9D8B030D-6E8A-4147-A177-3AD203B41FA5}">
                      <a16:colId xmlns:a16="http://schemas.microsoft.com/office/drawing/2014/main" val="20002"/>
                    </a:ext>
                  </a:extLst>
                </a:gridCol>
                <a:gridCol w="1278788">
                  <a:extLst>
                    <a:ext uri="{9D8B030D-6E8A-4147-A177-3AD203B41FA5}">
                      <a16:colId xmlns:a16="http://schemas.microsoft.com/office/drawing/2014/main" val="20003"/>
                    </a:ext>
                  </a:extLst>
                </a:gridCol>
                <a:gridCol w="1278788">
                  <a:extLst>
                    <a:ext uri="{9D8B030D-6E8A-4147-A177-3AD203B41FA5}">
                      <a16:colId xmlns:a16="http://schemas.microsoft.com/office/drawing/2014/main" val="20004"/>
                    </a:ext>
                  </a:extLst>
                </a:gridCol>
                <a:gridCol w="1278788">
                  <a:extLst>
                    <a:ext uri="{9D8B030D-6E8A-4147-A177-3AD203B41FA5}">
                      <a16:colId xmlns:a16="http://schemas.microsoft.com/office/drawing/2014/main" val="20005"/>
                    </a:ext>
                  </a:extLst>
                </a:gridCol>
                <a:gridCol w="1278788">
                  <a:extLst>
                    <a:ext uri="{9D8B030D-6E8A-4147-A177-3AD203B41FA5}">
                      <a16:colId xmlns:a16="http://schemas.microsoft.com/office/drawing/2014/main" val="20006"/>
                    </a:ext>
                  </a:extLst>
                </a:gridCol>
                <a:gridCol w="1278788">
                  <a:extLst>
                    <a:ext uri="{9D8B030D-6E8A-4147-A177-3AD203B41FA5}">
                      <a16:colId xmlns:a16="http://schemas.microsoft.com/office/drawing/2014/main" val="20007"/>
                    </a:ext>
                  </a:extLst>
                </a:gridCol>
                <a:gridCol w="1278788">
                  <a:extLst>
                    <a:ext uri="{9D8B030D-6E8A-4147-A177-3AD203B41FA5}">
                      <a16:colId xmlns:a16="http://schemas.microsoft.com/office/drawing/2014/main" val="20008"/>
                    </a:ext>
                  </a:extLst>
                </a:gridCol>
              </a:tblGrid>
              <a:tr h="933480">
                <a:tc>
                  <a:txBody>
                    <a:bodyPr/>
                    <a:lstStyle/>
                    <a:p>
                      <a:pPr lvl="0"/>
                      <a:r>
                        <a:rPr lang="en-US" sz="1100" b="1" dirty="0">
                          <a:solidFill>
                            <a:srgbClr val="7F70FF"/>
                          </a:solidFill>
                          <a:latin typeface="Century Gothic" charset="0"/>
                          <a:ea typeface="Century Gothic" charset="0"/>
                          <a:cs typeface="Century Gothic" charset="0"/>
                        </a:rPr>
                        <a:t>Insert copy (medium text)</a:t>
                      </a:r>
                    </a:p>
                  </a:txBody>
                  <a:tcPr marL="94682" marR="94682" marT="47341" marB="47341" anchor="ctr">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7F70FF"/>
                          </a:solidFill>
                          <a:latin typeface="Century Gothic" charset="0"/>
                          <a:ea typeface="Century Gothic" charset="0"/>
                          <a:cs typeface="Century Gothic" charset="0"/>
                        </a:rPr>
                        <a:t>Insert copy (medium text)</a:t>
                      </a:r>
                    </a:p>
                  </a:txBody>
                  <a:tcPr marL="94682" marR="94682" marT="47341" marB="47341" anchor="ctr">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7F70FF"/>
                          </a:solidFill>
                          <a:latin typeface="Century Gothic" charset="0"/>
                          <a:ea typeface="Century Gothic" charset="0"/>
                          <a:cs typeface="Century Gothic" charset="0"/>
                        </a:rPr>
                        <a:t>Insert copy (medium text)</a:t>
                      </a:r>
                    </a:p>
                  </a:txBody>
                  <a:tcPr marL="94682" marR="94682" marT="47341" marB="47341" anchor="ctr">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7F70FF"/>
                          </a:solidFill>
                          <a:latin typeface="Century Gothic" charset="0"/>
                          <a:ea typeface="Century Gothic" charset="0"/>
                          <a:cs typeface="Century Gothic" charset="0"/>
                        </a:rPr>
                        <a:t>Insert copy (medium text)</a:t>
                      </a:r>
                    </a:p>
                  </a:txBody>
                  <a:tcPr marL="94682" marR="94682" marT="47341" marB="47341" anchor="ctr">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7F70FF"/>
                          </a:solidFill>
                          <a:latin typeface="Century Gothic" charset="0"/>
                          <a:ea typeface="Century Gothic" charset="0"/>
                          <a:cs typeface="Century Gothic" charset="0"/>
                        </a:rPr>
                        <a:t>Insert copy (medium text)</a:t>
                      </a:r>
                    </a:p>
                  </a:txBody>
                  <a:tcPr marL="94682" marR="94682" marT="47341" marB="47341" anchor="ctr">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7F70FF"/>
                          </a:solidFill>
                          <a:latin typeface="Century Gothic" charset="0"/>
                          <a:ea typeface="Century Gothic" charset="0"/>
                          <a:cs typeface="Century Gothic" charset="0"/>
                        </a:rPr>
                        <a:t>Insert copy (medium text)</a:t>
                      </a:r>
                    </a:p>
                  </a:txBody>
                  <a:tcPr marL="94682" marR="94682" marT="47341" marB="47341" anchor="ctr">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7F70FF"/>
                          </a:solidFill>
                          <a:latin typeface="Century Gothic" charset="0"/>
                          <a:ea typeface="Century Gothic" charset="0"/>
                          <a:cs typeface="Century Gothic" charset="0"/>
                        </a:rPr>
                        <a:t>Insert copy (medium text)</a:t>
                      </a:r>
                    </a:p>
                  </a:txBody>
                  <a:tcPr marL="94682" marR="94682" marT="47341" marB="47341" anchor="ctr">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7F70FF"/>
                          </a:solidFill>
                          <a:latin typeface="Century Gothic" charset="0"/>
                          <a:ea typeface="Century Gothic" charset="0"/>
                          <a:cs typeface="Century Gothic" charset="0"/>
                        </a:rPr>
                        <a:t>Insert copy (medium text)</a:t>
                      </a:r>
                    </a:p>
                  </a:txBody>
                  <a:tcPr marL="94682" marR="94682" marT="47341" marB="47341" anchor="ctr">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7F70FF"/>
                          </a:solidFill>
                          <a:latin typeface="Century Gothic" charset="0"/>
                          <a:ea typeface="Century Gothic" charset="0"/>
                          <a:cs typeface="Century Gothic" charset="0"/>
                        </a:rPr>
                        <a:t>Insert copy (medium text)</a:t>
                      </a:r>
                    </a:p>
                  </a:txBody>
                  <a:tcPr marL="94682" marR="94682" marT="47341" marB="47341" anchor="ctr">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extLst>
                  <a:ext uri="{0D108BD9-81ED-4DB2-BD59-A6C34878D82A}">
                    <a16:rowId xmlns:a16="http://schemas.microsoft.com/office/drawing/2014/main" val="10000"/>
                  </a:ext>
                </a:extLst>
              </a:tr>
              <a:tr h="721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extLst>
                  <a:ext uri="{0D108BD9-81ED-4DB2-BD59-A6C34878D82A}">
                    <a16:rowId xmlns:a16="http://schemas.microsoft.com/office/drawing/2014/main" val="10001"/>
                  </a:ext>
                </a:extLst>
              </a:tr>
              <a:tr h="721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extLst>
                  <a:ext uri="{0D108BD9-81ED-4DB2-BD59-A6C34878D82A}">
                    <a16:rowId xmlns:a16="http://schemas.microsoft.com/office/drawing/2014/main" val="10002"/>
                  </a:ext>
                </a:extLst>
              </a:tr>
              <a:tr h="721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extLst>
                  <a:ext uri="{0D108BD9-81ED-4DB2-BD59-A6C34878D82A}">
                    <a16:rowId xmlns:a16="http://schemas.microsoft.com/office/drawing/2014/main" val="10003"/>
                  </a:ext>
                </a:extLst>
              </a:tr>
              <a:tr h="721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extLst>
                  <a:ext uri="{0D108BD9-81ED-4DB2-BD59-A6C34878D82A}">
                    <a16:rowId xmlns:a16="http://schemas.microsoft.com/office/drawing/2014/main" val="10004"/>
                  </a:ext>
                </a:extLst>
              </a:tr>
              <a:tr h="721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5"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5" y="346822"/>
            <a:ext cx="3158357" cy="742203"/>
          </a:xfrm>
          <a:prstGeom prst="rect">
            <a:avLst/>
          </a:prstGeom>
        </p:spPr>
        <p:txBody>
          <a:bodyPr/>
          <a:lstStyle>
            <a:lvl1pPr marL="0" indent="0" algn="l">
              <a:lnSpc>
                <a:spcPct val="80000"/>
              </a:lnSpc>
              <a:spcBef>
                <a:spcPts val="1000"/>
              </a:spcBef>
              <a:buFontTx/>
              <a:buNone/>
              <a:defRPr sz="2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a:t>
            </a:r>
            <a:br>
              <a:rPr lang="en-US" dirty="0"/>
            </a:br>
            <a:r>
              <a:rPr lang="en-US" dirty="0"/>
              <a:t>(up to 2 lines)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rgbClr val="0F123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A98514-F7C1-764F-95A5-1F704188804F}"/>
              </a:ext>
            </a:extLst>
          </p:cNvPr>
          <p:cNvPicPr>
            <a:picLocks noChangeAspect="1"/>
          </p:cNvPicPr>
          <p:nvPr userDrawn="1"/>
        </p:nvPicPr>
        <p:blipFill>
          <a:blip r:embed="rId2">
            <a:alphaModFix amt="6000"/>
          </a:blip>
          <a:stretch>
            <a:fillRect/>
          </a:stretch>
        </p:blipFill>
        <p:spPr>
          <a:xfrm rot="15803356">
            <a:off x="-1930368" y="-2571999"/>
            <a:ext cx="11633460" cy="11633460"/>
          </a:xfrm>
          <a:prstGeom prst="rect">
            <a:avLst/>
          </a:prstGeom>
        </p:spPr>
      </p:pic>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extLst>
      <p:ext uri="{BB962C8B-B14F-4D97-AF65-F5344CB8AC3E}">
        <p14:creationId xmlns:p14="http://schemas.microsoft.com/office/powerpoint/2010/main" val="413584646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Large text purple background">
    <p:bg>
      <p:bgPr>
        <a:solidFill>
          <a:srgbClr val="7F70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A98514-F7C1-764F-95A5-1F704188804F}"/>
              </a:ext>
            </a:extLst>
          </p:cNvPr>
          <p:cNvPicPr>
            <a:picLocks noChangeAspect="1"/>
          </p:cNvPicPr>
          <p:nvPr userDrawn="1"/>
        </p:nvPicPr>
        <p:blipFill>
          <a:blip r:embed="rId2">
            <a:alphaModFix amt="6000"/>
          </a:blip>
          <a:stretch>
            <a:fillRect/>
          </a:stretch>
        </p:blipFill>
        <p:spPr>
          <a:xfrm rot="15803356">
            <a:off x="-1930368" y="-2562374"/>
            <a:ext cx="11633460" cy="11633460"/>
          </a:xfrm>
          <a:prstGeom prst="rect">
            <a:avLst/>
          </a:prstGeom>
        </p:spPr>
      </p:pic>
      <p:pic>
        <p:nvPicPr>
          <p:cNvPr id="6" name="Picture 5">
            <a:extLst>
              <a:ext uri="{FF2B5EF4-FFF2-40B4-BE49-F238E27FC236}">
                <a16:creationId xmlns:a16="http://schemas.microsoft.com/office/drawing/2014/main" id="{EF2BBA62-E9E4-7D47-B74C-5308F64892A1}"/>
              </a:ext>
            </a:extLst>
          </p:cNvPr>
          <p:cNvPicPr>
            <a:picLocks noChangeAspect="1"/>
          </p:cNvPicPr>
          <p:nvPr userDrawn="1"/>
        </p:nvPicPr>
        <p:blipFill>
          <a:blip r:embed="rId3"/>
          <a:stretch>
            <a:fillRect/>
          </a:stretch>
        </p:blipFill>
        <p:spPr>
          <a:xfrm>
            <a:off x="9440278" y="333375"/>
            <a:ext cx="2343736" cy="269966"/>
          </a:xfrm>
          <a:prstGeom prst="rect">
            <a:avLst/>
          </a:prstGeom>
        </p:spPr>
      </p:pic>
      <p:sp>
        <p:nvSpPr>
          <p:cNvPr id="10" name="Text Placeholder 7">
            <a:extLst>
              <a:ext uri="{FF2B5EF4-FFF2-40B4-BE49-F238E27FC236}">
                <a16:creationId xmlns:a16="http://schemas.microsoft.com/office/drawing/2014/main" id="{3651CD26-5C96-3249-86C9-9B4A53565857}"/>
              </a:ext>
            </a:extLst>
          </p:cNvPr>
          <p:cNvSpPr>
            <a:spLocks noGrp="1"/>
          </p:cNvSpPr>
          <p:nvPr>
            <p:ph type="body" sz="quarter" idx="11" hasCustomPrompt="1"/>
          </p:nvPr>
        </p:nvSpPr>
        <p:spPr>
          <a:xfrm>
            <a:off x="327304" y="346822"/>
            <a:ext cx="8682225" cy="742203"/>
          </a:xfrm>
          <a:prstGeom prst="rect">
            <a:avLst/>
          </a:prstGeom>
        </p:spPr>
        <p:txBody>
          <a:bodyPr/>
          <a:lstStyle>
            <a:lvl1pPr marL="0" indent="0" algn="l">
              <a:lnSpc>
                <a:spcPct val="80000"/>
              </a:lnSpc>
              <a:spcBef>
                <a:spcPts val="1000"/>
              </a:spcBef>
              <a:buFontTx/>
              <a:buNone/>
              <a:defRPr sz="24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8" name="Text Placeholder 7">
            <a:extLst>
              <a:ext uri="{FF2B5EF4-FFF2-40B4-BE49-F238E27FC236}">
                <a16:creationId xmlns:a16="http://schemas.microsoft.com/office/drawing/2014/main" id="{40A1D31D-8FF9-D340-B01B-4E9AD0111FC1}"/>
              </a:ext>
            </a:extLst>
          </p:cNvPr>
          <p:cNvSpPr>
            <a:spLocks noGrp="1"/>
          </p:cNvSpPr>
          <p:nvPr>
            <p:ph type="body" sz="quarter" idx="12" hasCustomPrompt="1"/>
          </p:nvPr>
        </p:nvSpPr>
        <p:spPr>
          <a:xfrm>
            <a:off x="1873293" y="4077900"/>
            <a:ext cx="2260105" cy="1808669"/>
          </a:xfrm>
          <a:prstGeom prst="rect">
            <a:avLst/>
          </a:prstGeom>
        </p:spPr>
        <p:txBody>
          <a:bodyPr/>
          <a:lstStyle>
            <a:lvl1pPr marL="0" indent="0" algn="ctr">
              <a:lnSpc>
                <a:spcPts val="2360"/>
              </a:lnSpc>
              <a:spcBef>
                <a:spcPts val="1000"/>
              </a:spcBef>
              <a:buFontTx/>
              <a:buNone/>
              <a:defRPr sz="18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a:t>
            </a:r>
            <a:br>
              <a:rPr lang="en-US" dirty="0"/>
            </a:br>
            <a:r>
              <a:rPr lang="en-US" dirty="0"/>
              <a:t>(large text)</a:t>
            </a:r>
          </a:p>
        </p:txBody>
      </p:sp>
      <p:sp>
        <p:nvSpPr>
          <p:cNvPr id="12" name="Picture Placeholder 2">
            <a:extLst>
              <a:ext uri="{FF2B5EF4-FFF2-40B4-BE49-F238E27FC236}">
                <a16:creationId xmlns:a16="http://schemas.microsoft.com/office/drawing/2014/main" id="{6EEBCADD-4507-0442-801E-02766D1C6359}"/>
              </a:ext>
            </a:extLst>
          </p:cNvPr>
          <p:cNvSpPr>
            <a:spLocks noGrp="1"/>
          </p:cNvSpPr>
          <p:nvPr>
            <p:ph type="pic" sz="quarter" idx="14" hasCustomPrompt="1"/>
          </p:nvPr>
        </p:nvSpPr>
        <p:spPr>
          <a:xfrm>
            <a:off x="1873292" y="1590659"/>
            <a:ext cx="2260105" cy="2156458"/>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Icon</a:t>
            </a:r>
          </a:p>
        </p:txBody>
      </p:sp>
      <p:sp>
        <p:nvSpPr>
          <p:cNvPr id="13" name="Picture Placeholder 2">
            <a:extLst>
              <a:ext uri="{FF2B5EF4-FFF2-40B4-BE49-F238E27FC236}">
                <a16:creationId xmlns:a16="http://schemas.microsoft.com/office/drawing/2014/main" id="{6EEBCADD-4507-0442-801E-02766D1C6359}"/>
              </a:ext>
            </a:extLst>
          </p:cNvPr>
          <p:cNvSpPr>
            <a:spLocks noGrp="1"/>
          </p:cNvSpPr>
          <p:nvPr>
            <p:ph type="pic" sz="quarter" idx="15" hasCustomPrompt="1"/>
          </p:nvPr>
        </p:nvSpPr>
        <p:spPr>
          <a:xfrm>
            <a:off x="4844758" y="1590659"/>
            <a:ext cx="2260105" cy="2156458"/>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Icon</a:t>
            </a:r>
          </a:p>
        </p:txBody>
      </p:sp>
      <p:sp>
        <p:nvSpPr>
          <p:cNvPr id="14" name="Picture Placeholder 2">
            <a:extLst>
              <a:ext uri="{FF2B5EF4-FFF2-40B4-BE49-F238E27FC236}">
                <a16:creationId xmlns:a16="http://schemas.microsoft.com/office/drawing/2014/main" id="{6EEBCADD-4507-0442-801E-02766D1C6359}"/>
              </a:ext>
            </a:extLst>
          </p:cNvPr>
          <p:cNvSpPr>
            <a:spLocks noGrp="1"/>
          </p:cNvSpPr>
          <p:nvPr>
            <p:ph type="pic" sz="quarter" idx="16" hasCustomPrompt="1"/>
          </p:nvPr>
        </p:nvSpPr>
        <p:spPr>
          <a:xfrm>
            <a:off x="7816224" y="1590658"/>
            <a:ext cx="2260105" cy="2156458"/>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con</a:t>
            </a:r>
          </a:p>
        </p:txBody>
      </p:sp>
      <p:sp>
        <p:nvSpPr>
          <p:cNvPr id="15" name="Text Placeholder 7">
            <a:extLst>
              <a:ext uri="{FF2B5EF4-FFF2-40B4-BE49-F238E27FC236}">
                <a16:creationId xmlns:a16="http://schemas.microsoft.com/office/drawing/2014/main" id="{40A1D31D-8FF9-D340-B01B-4E9AD0111FC1}"/>
              </a:ext>
            </a:extLst>
          </p:cNvPr>
          <p:cNvSpPr>
            <a:spLocks noGrp="1"/>
          </p:cNvSpPr>
          <p:nvPr>
            <p:ph type="body" sz="quarter" idx="17" hasCustomPrompt="1"/>
          </p:nvPr>
        </p:nvSpPr>
        <p:spPr>
          <a:xfrm>
            <a:off x="4844759" y="4077899"/>
            <a:ext cx="2260105" cy="1808669"/>
          </a:xfrm>
          <a:prstGeom prst="rect">
            <a:avLst/>
          </a:prstGeom>
        </p:spPr>
        <p:txBody>
          <a:bodyPr/>
          <a:lstStyle>
            <a:lvl1pPr marL="0" indent="0" algn="ctr">
              <a:lnSpc>
                <a:spcPts val="2360"/>
              </a:lnSpc>
              <a:spcBef>
                <a:spcPts val="1000"/>
              </a:spcBef>
              <a:buFontTx/>
              <a:buNone/>
              <a:defRPr sz="18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a:t>
            </a:r>
            <a:br>
              <a:rPr lang="en-US" dirty="0"/>
            </a:br>
            <a:r>
              <a:rPr lang="en-US" dirty="0"/>
              <a:t>(large text)</a:t>
            </a:r>
          </a:p>
        </p:txBody>
      </p:sp>
      <p:sp>
        <p:nvSpPr>
          <p:cNvPr id="16" name="Text Placeholder 7">
            <a:extLst>
              <a:ext uri="{FF2B5EF4-FFF2-40B4-BE49-F238E27FC236}">
                <a16:creationId xmlns:a16="http://schemas.microsoft.com/office/drawing/2014/main" id="{40A1D31D-8FF9-D340-B01B-4E9AD0111FC1}"/>
              </a:ext>
            </a:extLst>
          </p:cNvPr>
          <p:cNvSpPr>
            <a:spLocks noGrp="1"/>
          </p:cNvSpPr>
          <p:nvPr>
            <p:ph type="body" sz="quarter" idx="18" hasCustomPrompt="1"/>
          </p:nvPr>
        </p:nvSpPr>
        <p:spPr>
          <a:xfrm>
            <a:off x="7816224" y="4077898"/>
            <a:ext cx="2260105" cy="1808669"/>
          </a:xfrm>
          <a:prstGeom prst="rect">
            <a:avLst/>
          </a:prstGeom>
        </p:spPr>
        <p:txBody>
          <a:bodyPr/>
          <a:lstStyle>
            <a:lvl1pPr marL="0" indent="0" algn="ctr">
              <a:lnSpc>
                <a:spcPts val="2360"/>
              </a:lnSpc>
              <a:spcBef>
                <a:spcPts val="1000"/>
              </a:spcBef>
              <a:buFontTx/>
              <a:buNone/>
              <a:defRPr sz="18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a:t>
            </a:r>
            <a:br>
              <a:rPr lang="en-US" dirty="0"/>
            </a:br>
            <a:r>
              <a:rPr lang="en-US" dirty="0"/>
              <a:t>(large text)</a:t>
            </a:r>
          </a:p>
        </p:txBody>
      </p:sp>
    </p:spTree>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Large text purple backgrou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2BBA62-E9E4-7D47-B74C-5308F64892A1}"/>
              </a:ext>
            </a:extLst>
          </p:cNvPr>
          <p:cNvPicPr>
            <a:picLocks noChangeAspect="1"/>
          </p:cNvPicPr>
          <p:nvPr userDrawn="1"/>
        </p:nvPicPr>
        <p:blipFill>
          <a:blip r:embed="rId2"/>
          <a:stretch>
            <a:fillRect/>
          </a:stretch>
        </p:blipFill>
        <p:spPr>
          <a:xfrm>
            <a:off x="9440278" y="333375"/>
            <a:ext cx="2343736" cy="269966"/>
          </a:xfrm>
          <a:prstGeom prst="rect">
            <a:avLst/>
          </a:prstGeom>
        </p:spPr>
      </p:pic>
      <p:sp>
        <p:nvSpPr>
          <p:cNvPr id="10" name="Text Placeholder 7">
            <a:extLst>
              <a:ext uri="{FF2B5EF4-FFF2-40B4-BE49-F238E27FC236}">
                <a16:creationId xmlns:a16="http://schemas.microsoft.com/office/drawing/2014/main" id="{3651CD26-5C96-3249-86C9-9B4A53565857}"/>
              </a:ext>
            </a:extLst>
          </p:cNvPr>
          <p:cNvSpPr>
            <a:spLocks noGrp="1"/>
          </p:cNvSpPr>
          <p:nvPr>
            <p:ph type="body" sz="quarter" idx="11" hasCustomPrompt="1"/>
          </p:nvPr>
        </p:nvSpPr>
        <p:spPr>
          <a:xfrm>
            <a:off x="327304" y="346822"/>
            <a:ext cx="8682225" cy="742203"/>
          </a:xfrm>
          <a:prstGeom prst="rect">
            <a:avLst/>
          </a:prstGeom>
        </p:spPr>
        <p:txBody>
          <a:bodyPr/>
          <a:lstStyle>
            <a:lvl1pPr marL="0" indent="0" algn="l">
              <a:lnSpc>
                <a:spcPct val="80000"/>
              </a:lnSpc>
              <a:spcBef>
                <a:spcPts val="1000"/>
              </a:spcBef>
              <a:buFontTx/>
              <a:buNone/>
              <a:defRPr sz="2400" b="1" i="0">
                <a:solidFill>
                  <a:schemeClr val="tx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8" name="Text Placeholder 7">
            <a:extLst>
              <a:ext uri="{FF2B5EF4-FFF2-40B4-BE49-F238E27FC236}">
                <a16:creationId xmlns:a16="http://schemas.microsoft.com/office/drawing/2014/main" id="{40A1D31D-8FF9-D340-B01B-4E9AD0111FC1}"/>
              </a:ext>
            </a:extLst>
          </p:cNvPr>
          <p:cNvSpPr>
            <a:spLocks noGrp="1"/>
          </p:cNvSpPr>
          <p:nvPr>
            <p:ph type="body" sz="quarter" idx="12" hasCustomPrompt="1"/>
          </p:nvPr>
        </p:nvSpPr>
        <p:spPr>
          <a:xfrm>
            <a:off x="1873293" y="4077900"/>
            <a:ext cx="2260105" cy="1808669"/>
          </a:xfrm>
          <a:prstGeom prst="rect">
            <a:avLst/>
          </a:prstGeom>
        </p:spPr>
        <p:txBody>
          <a:bodyPr/>
          <a:lstStyle>
            <a:lvl1pPr marL="0" indent="0" algn="ctr">
              <a:lnSpc>
                <a:spcPts val="2360"/>
              </a:lnSpc>
              <a:spcBef>
                <a:spcPts val="1000"/>
              </a:spcBef>
              <a:buFontTx/>
              <a:buNone/>
              <a:defRPr sz="1800" b="1" i="0">
                <a:solidFill>
                  <a:srgbClr val="7F70FF"/>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a:t>
            </a:r>
            <a:br>
              <a:rPr lang="en-US" dirty="0"/>
            </a:br>
            <a:r>
              <a:rPr lang="en-US" dirty="0"/>
              <a:t>(large text)</a:t>
            </a:r>
          </a:p>
        </p:txBody>
      </p:sp>
      <p:sp>
        <p:nvSpPr>
          <p:cNvPr id="12" name="Picture Placeholder 2">
            <a:extLst>
              <a:ext uri="{FF2B5EF4-FFF2-40B4-BE49-F238E27FC236}">
                <a16:creationId xmlns:a16="http://schemas.microsoft.com/office/drawing/2014/main" id="{6EEBCADD-4507-0442-801E-02766D1C6359}"/>
              </a:ext>
            </a:extLst>
          </p:cNvPr>
          <p:cNvSpPr>
            <a:spLocks noGrp="1"/>
          </p:cNvSpPr>
          <p:nvPr>
            <p:ph type="pic" sz="quarter" idx="14" hasCustomPrompt="1"/>
          </p:nvPr>
        </p:nvSpPr>
        <p:spPr>
          <a:xfrm>
            <a:off x="1873292" y="1590659"/>
            <a:ext cx="2260105" cy="2156458"/>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Icon</a:t>
            </a:r>
          </a:p>
        </p:txBody>
      </p:sp>
      <p:sp>
        <p:nvSpPr>
          <p:cNvPr id="13" name="Picture Placeholder 2">
            <a:extLst>
              <a:ext uri="{FF2B5EF4-FFF2-40B4-BE49-F238E27FC236}">
                <a16:creationId xmlns:a16="http://schemas.microsoft.com/office/drawing/2014/main" id="{6EEBCADD-4507-0442-801E-02766D1C6359}"/>
              </a:ext>
            </a:extLst>
          </p:cNvPr>
          <p:cNvSpPr>
            <a:spLocks noGrp="1"/>
          </p:cNvSpPr>
          <p:nvPr>
            <p:ph type="pic" sz="quarter" idx="15" hasCustomPrompt="1"/>
          </p:nvPr>
        </p:nvSpPr>
        <p:spPr>
          <a:xfrm>
            <a:off x="4844758" y="1590659"/>
            <a:ext cx="2260105" cy="2156458"/>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Icon</a:t>
            </a:r>
          </a:p>
        </p:txBody>
      </p:sp>
      <p:sp>
        <p:nvSpPr>
          <p:cNvPr id="14" name="Picture Placeholder 2">
            <a:extLst>
              <a:ext uri="{FF2B5EF4-FFF2-40B4-BE49-F238E27FC236}">
                <a16:creationId xmlns:a16="http://schemas.microsoft.com/office/drawing/2014/main" id="{6EEBCADD-4507-0442-801E-02766D1C6359}"/>
              </a:ext>
            </a:extLst>
          </p:cNvPr>
          <p:cNvSpPr>
            <a:spLocks noGrp="1"/>
          </p:cNvSpPr>
          <p:nvPr>
            <p:ph type="pic" sz="quarter" idx="16" hasCustomPrompt="1"/>
          </p:nvPr>
        </p:nvSpPr>
        <p:spPr>
          <a:xfrm>
            <a:off x="7816224" y="1590658"/>
            <a:ext cx="2260105" cy="2156458"/>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con</a:t>
            </a:r>
          </a:p>
        </p:txBody>
      </p:sp>
      <p:sp>
        <p:nvSpPr>
          <p:cNvPr id="15" name="Text Placeholder 7">
            <a:extLst>
              <a:ext uri="{FF2B5EF4-FFF2-40B4-BE49-F238E27FC236}">
                <a16:creationId xmlns:a16="http://schemas.microsoft.com/office/drawing/2014/main" id="{40A1D31D-8FF9-D340-B01B-4E9AD0111FC1}"/>
              </a:ext>
            </a:extLst>
          </p:cNvPr>
          <p:cNvSpPr>
            <a:spLocks noGrp="1"/>
          </p:cNvSpPr>
          <p:nvPr>
            <p:ph type="body" sz="quarter" idx="17" hasCustomPrompt="1"/>
          </p:nvPr>
        </p:nvSpPr>
        <p:spPr>
          <a:xfrm>
            <a:off x="4844759" y="4077899"/>
            <a:ext cx="2260105" cy="1808669"/>
          </a:xfrm>
          <a:prstGeom prst="rect">
            <a:avLst/>
          </a:prstGeom>
        </p:spPr>
        <p:txBody>
          <a:bodyPr/>
          <a:lstStyle>
            <a:lvl1pPr marL="0" indent="0" algn="ctr">
              <a:lnSpc>
                <a:spcPts val="2360"/>
              </a:lnSpc>
              <a:spcBef>
                <a:spcPts val="1000"/>
              </a:spcBef>
              <a:buFontTx/>
              <a:buNone/>
              <a:defRPr sz="1800" b="1" i="0">
                <a:solidFill>
                  <a:srgbClr val="7F70FF"/>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a:t>
            </a:r>
            <a:br>
              <a:rPr lang="en-US" dirty="0"/>
            </a:br>
            <a:r>
              <a:rPr lang="en-US" dirty="0"/>
              <a:t>(large text)</a:t>
            </a:r>
          </a:p>
        </p:txBody>
      </p:sp>
      <p:sp>
        <p:nvSpPr>
          <p:cNvPr id="16" name="Text Placeholder 7">
            <a:extLst>
              <a:ext uri="{FF2B5EF4-FFF2-40B4-BE49-F238E27FC236}">
                <a16:creationId xmlns:a16="http://schemas.microsoft.com/office/drawing/2014/main" id="{40A1D31D-8FF9-D340-B01B-4E9AD0111FC1}"/>
              </a:ext>
            </a:extLst>
          </p:cNvPr>
          <p:cNvSpPr>
            <a:spLocks noGrp="1"/>
          </p:cNvSpPr>
          <p:nvPr>
            <p:ph type="body" sz="quarter" idx="18" hasCustomPrompt="1"/>
          </p:nvPr>
        </p:nvSpPr>
        <p:spPr>
          <a:xfrm>
            <a:off x="7816224" y="4077898"/>
            <a:ext cx="2260105" cy="1808669"/>
          </a:xfrm>
          <a:prstGeom prst="rect">
            <a:avLst/>
          </a:prstGeom>
        </p:spPr>
        <p:txBody>
          <a:bodyPr/>
          <a:lstStyle>
            <a:lvl1pPr marL="0" indent="0" algn="ctr">
              <a:lnSpc>
                <a:spcPts val="2360"/>
              </a:lnSpc>
              <a:spcBef>
                <a:spcPts val="1000"/>
              </a:spcBef>
              <a:buFontTx/>
              <a:buNone/>
              <a:defRPr sz="1800" b="1" i="0">
                <a:solidFill>
                  <a:srgbClr val="7F70FF"/>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a:t>
            </a:r>
            <a:br>
              <a:rPr lang="en-US" dirty="0"/>
            </a:br>
            <a:r>
              <a:rPr lang="en-US" dirty="0"/>
              <a:t>(large text)</a:t>
            </a:r>
          </a:p>
        </p:txBody>
      </p:sp>
    </p:spTree>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ign off slide">
    <p:bg>
      <p:bgPr>
        <a:solidFill>
          <a:srgbClr val="0F123D"/>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E32AC0-BABA-9546-9094-F5C290BDB0F4}"/>
              </a:ext>
            </a:extLst>
          </p:cNvPr>
          <p:cNvSpPr txBox="1"/>
          <p:nvPr userDrawn="1"/>
        </p:nvSpPr>
        <p:spPr>
          <a:xfrm>
            <a:off x="338810" y="3642793"/>
            <a:ext cx="3722202" cy="830997"/>
          </a:xfrm>
          <a:prstGeom prst="rect">
            <a:avLst/>
          </a:prstGeom>
          <a:noFill/>
        </p:spPr>
        <p:txBody>
          <a:bodyPr wrap="square" rtlCol="0">
            <a:spAutoFit/>
          </a:bodyPr>
          <a:lstStyle/>
          <a:p>
            <a:r>
              <a:rPr lang="en-US" sz="4800" b="1" i="0" dirty="0">
                <a:solidFill>
                  <a:srgbClr val="7F70FF"/>
                </a:solidFill>
                <a:latin typeface="Century Gothic" panose="020B0502020202020204" pitchFamily="34" charset="0"/>
              </a:rPr>
              <a:t>Thank you</a:t>
            </a:r>
          </a:p>
        </p:txBody>
      </p:sp>
      <p:pic>
        <p:nvPicPr>
          <p:cNvPr id="4" name="Picture 3">
            <a:hlinkClick r:id="rId2"/>
            <a:extLst>
              <a:ext uri="{FF2B5EF4-FFF2-40B4-BE49-F238E27FC236}">
                <a16:creationId xmlns:a16="http://schemas.microsoft.com/office/drawing/2014/main" id="{A3D5530E-7FF2-EB43-A5F1-929DE8B0DB01}"/>
              </a:ext>
            </a:extLst>
          </p:cNvPr>
          <p:cNvPicPr>
            <a:picLocks noChangeAspect="1"/>
          </p:cNvPicPr>
          <p:nvPr userDrawn="1"/>
        </p:nvPicPr>
        <p:blipFill>
          <a:blip r:embed="rId3"/>
          <a:stretch>
            <a:fillRect/>
          </a:stretch>
        </p:blipFill>
        <p:spPr>
          <a:xfrm>
            <a:off x="421435" y="6050318"/>
            <a:ext cx="343995" cy="343995"/>
          </a:xfrm>
          <a:prstGeom prst="rect">
            <a:avLst/>
          </a:prstGeom>
        </p:spPr>
      </p:pic>
      <p:pic>
        <p:nvPicPr>
          <p:cNvPr id="5" name="Picture 4">
            <a:hlinkClick r:id="rId4"/>
            <a:extLst>
              <a:ext uri="{FF2B5EF4-FFF2-40B4-BE49-F238E27FC236}">
                <a16:creationId xmlns:a16="http://schemas.microsoft.com/office/drawing/2014/main" id="{37BCF3B2-873D-0D45-A23B-7E28D6ABC57A}"/>
              </a:ext>
            </a:extLst>
          </p:cNvPr>
          <p:cNvPicPr>
            <a:picLocks noChangeAspect="1"/>
          </p:cNvPicPr>
          <p:nvPr userDrawn="1"/>
        </p:nvPicPr>
        <p:blipFill>
          <a:blip r:embed="rId5"/>
          <a:stretch>
            <a:fillRect/>
          </a:stretch>
        </p:blipFill>
        <p:spPr>
          <a:xfrm>
            <a:off x="977292" y="6082723"/>
            <a:ext cx="343995" cy="279184"/>
          </a:xfrm>
          <a:prstGeom prst="rect">
            <a:avLst/>
          </a:prstGeom>
        </p:spPr>
      </p:pic>
      <p:pic>
        <p:nvPicPr>
          <p:cNvPr id="6" name="Picture 5">
            <a:hlinkClick r:id="rId6"/>
            <a:extLst>
              <a:ext uri="{FF2B5EF4-FFF2-40B4-BE49-F238E27FC236}">
                <a16:creationId xmlns:a16="http://schemas.microsoft.com/office/drawing/2014/main" id="{C675AD01-841C-1A47-A0AC-47DB6900CB52}"/>
              </a:ext>
            </a:extLst>
          </p:cNvPr>
          <p:cNvPicPr>
            <a:picLocks noChangeAspect="1"/>
          </p:cNvPicPr>
          <p:nvPr userDrawn="1"/>
        </p:nvPicPr>
        <p:blipFill>
          <a:blip r:embed="rId7"/>
          <a:stretch>
            <a:fillRect/>
          </a:stretch>
        </p:blipFill>
        <p:spPr>
          <a:xfrm>
            <a:off x="1530248" y="6050318"/>
            <a:ext cx="343995" cy="343995"/>
          </a:xfrm>
          <a:prstGeom prst="rect">
            <a:avLst/>
          </a:prstGeom>
        </p:spPr>
      </p:pic>
      <p:pic>
        <p:nvPicPr>
          <p:cNvPr id="7" name="Picture 6">
            <a:hlinkClick r:id="rId8"/>
            <a:extLst>
              <a:ext uri="{FF2B5EF4-FFF2-40B4-BE49-F238E27FC236}">
                <a16:creationId xmlns:a16="http://schemas.microsoft.com/office/drawing/2014/main" id="{0DF6FCE6-680F-7241-A96B-6881B7EAE092}"/>
              </a:ext>
            </a:extLst>
          </p:cNvPr>
          <p:cNvPicPr>
            <a:picLocks noChangeAspect="1"/>
          </p:cNvPicPr>
          <p:nvPr userDrawn="1"/>
        </p:nvPicPr>
        <p:blipFill>
          <a:blip r:embed="rId9"/>
          <a:stretch>
            <a:fillRect/>
          </a:stretch>
        </p:blipFill>
        <p:spPr>
          <a:xfrm>
            <a:off x="2083204" y="6050318"/>
            <a:ext cx="343995" cy="343995"/>
          </a:xfrm>
          <a:prstGeom prst="rect">
            <a:avLst/>
          </a:prstGeom>
        </p:spPr>
      </p:pic>
      <p:sp>
        <p:nvSpPr>
          <p:cNvPr id="14" name="TextBox 13">
            <a:extLst>
              <a:ext uri="{FF2B5EF4-FFF2-40B4-BE49-F238E27FC236}">
                <a16:creationId xmlns:a16="http://schemas.microsoft.com/office/drawing/2014/main" id="{080461DC-F8FF-A742-A7C2-E834396D86AD}"/>
              </a:ext>
            </a:extLst>
          </p:cNvPr>
          <p:cNvSpPr txBox="1"/>
          <p:nvPr userDrawn="1"/>
        </p:nvSpPr>
        <p:spPr>
          <a:xfrm>
            <a:off x="338810" y="4521254"/>
            <a:ext cx="5147590" cy="461665"/>
          </a:xfrm>
          <a:prstGeom prst="rect">
            <a:avLst/>
          </a:prstGeom>
          <a:noFill/>
        </p:spPr>
        <p:txBody>
          <a:bodyPr wrap="square" rtlCol="0">
            <a:spAutoFit/>
          </a:bodyPr>
          <a:lstStyle/>
          <a:p>
            <a:r>
              <a:rPr lang="en-US" sz="2400" b="0" i="0" dirty="0">
                <a:solidFill>
                  <a:schemeClr val="bg1"/>
                </a:solidFill>
                <a:latin typeface="Century Gothic" panose="020B0502020202020204" pitchFamily="34" charset="0"/>
              </a:rPr>
              <a:t>@</a:t>
            </a:r>
            <a:r>
              <a:rPr lang="en-US" sz="2400" b="0" i="0" dirty="0" err="1">
                <a:solidFill>
                  <a:schemeClr val="bg1"/>
                </a:solidFill>
                <a:latin typeface="Century Gothic" panose="020B0502020202020204" pitchFamily="34" charset="0"/>
              </a:rPr>
              <a:t>WeAreAlbert</a:t>
            </a:r>
            <a:endParaRPr lang="en-US" sz="2400" b="0" i="0" dirty="0">
              <a:solidFill>
                <a:schemeClr val="bg1"/>
              </a:solidFill>
              <a:latin typeface="Century Gothic" panose="020B0502020202020204" pitchFamily="34" charset="0"/>
            </a:endParaRPr>
          </a:p>
        </p:txBody>
      </p:sp>
      <p:pic>
        <p:nvPicPr>
          <p:cNvPr id="15" name="Picture 14">
            <a:extLst>
              <a:ext uri="{FF2B5EF4-FFF2-40B4-BE49-F238E27FC236}">
                <a16:creationId xmlns:a16="http://schemas.microsoft.com/office/drawing/2014/main" id="{4EFE492F-93A3-DF4A-8985-470B8DAAEFE8}"/>
              </a:ext>
            </a:extLst>
          </p:cNvPr>
          <p:cNvPicPr>
            <a:picLocks noChangeAspect="1"/>
          </p:cNvPicPr>
          <p:nvPr userDrawn="1"/>
        </p:nvPicPr>
        <p:blipFill>
          <a:blip r:embed="rId10"/>
          <a:stretch>
            <a:fillRect/>
          </a:stretch>
        </p:blipFill>
        <p:spPr>
          <a:xfrm>
            <a:off x="421435" y="463687"/>
            <a:ext cx="6660264" cy="763951"/>
          </a:xfrm>
          <a:prstGeom prst="rect">
            <a:avLst/>
          </a:prstGeom>
        </p:spPr>
      </p:pic>
      <p:pic>
        <p:nvPicPr>
          <p:cNvPr id="16" name="Picture 15">
            <a:extLst>
              <a:ext uri="{FF2B5EF4-FFF2-40B4-BE49-F238E27FC236}">
                <a16:creationId xmlns:a16="http://schemas.microsoft.com/office/drawing/2014/main" id="{73E7FD05-D1E3-3040-BEE5-E75159E13823}"/>
              </a:ext>
            </a:extLst>
          </p:cNvPr>
          <p:cNvPicPr>
            <a:picLocks noChangeAspect="1"/>
          </p:cNvPicPr>
          <p:nvPr userDrawn="1"/>
        </p:nvPicPr>
        <p:blipFill>
          <a:blip r:embed="rId11">
            <a:alphaModFix amt="6000"/>
          </a:blip>
          <a:stretch>
            <a:fillRect/>
          </a:stretch>
        </p:blipFill>
        <p:spPr>
          <a:xfrm>
            <a:off x="3158234" y="-2512881"/>
            <a:ext cx="11633460" cy="11633460"/>
          </a:xfrm>
          <a:prstGeom prst="rect">
            <a:avLst/>
          </a:prstGeom>
        </p:spPr>
      </p:pic>
    </p:spTree>
    <p:extLst>
      <p:ext uri="{BB962C8B-B14F-4D97-AF65-F5344CB8AC3E}">
        <p14:creationId xmlns:p14="http://schemas.microsoft.com/office/powerpoint/2010/main" val="768733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4">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36464" t="19264" b="4466"/>
          <a:stretch/>
        </p:blipFill>
        <p:spPr>
          <a:xfrm>
            <a:off x="2037971" y="0"/>
            <a:ext cx="10154029" cy="6858000"/>
          </a:xfrm>
          <a:prstGeom prst="rect">
            <a:avLst/>
          </a:prstGeom>
        </p:spPr>
      </p:pic>
      <p:sp>
        <p:nvSpPr>
          <p:cNvPr id="9"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10"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4">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36464" t="19264" b="4466"/>
          <a:stretch/>
        </p:blipFill>
        <p:spPr>
          <a:xfrm rot="10800000">
            <a:off x="0" y="-57990"/>
            <a:ext cx="10265434" cy="6933243"/>
          </a:xfrm>
          <a:prstGeom prst="rect">
            <a:avLst/>
          </a:prstGeom>
        </p:spPr>
      </p:pic>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p:bg>
      <p:bgPr>
        <a:solidFill>
          <a:srgbClr val="7F70FF"/>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218E965-CFAF-974B-A280-6334BA1268BB}"/>
              </a:ext>
            </a:extLst>
          </p:cNvPr>
          <p:cNvSpPr>
            <a:spLocks noGrp="1"/>
          </p:cNvSpPr>
          <p:nvPr>
            <p:ph type="pic" sz="quarter" idx="15" hasCustomPrompt="1"/>
          </p:nvPr>
        </p:nvSpPr>
        <p:spPr>
          <a:xfrm>
            <a:off x="4571999" y="331240"/>
            <a:ext cx="9753600" cy="7593560"/>
          </a:xfrm>
          <a:custGeom>
            <a:avLst/>
            <a:gdLst>
              <a:gd name="connsiteX0" fmla="*/ 1909011 w 9753600"/>
              <a:gd name="connsiteY0" fmla="*/ 3695432 h 7593560"/>
              <a:gd name="connsiteX1" fmla="*/ 3818022 w 9753600"/>
              <a:gd name="connsiteY1" fmla="*/ 5644496 h 7593560"/>
              <a:gd name="connsiteX2" fmla="*/ 1909011 w 9753600"/>
              <a:gd name="connsiteY2" fmla="*/ 7593560 h 7593560"/>
              <a:gd name="connsiteX3" fmla="*/ 0 w 9753600"/>
              <a:gd name="connsiteY3" fmla="*/ 5644496 h 7593560"/>
              <a:gd name="connsiteX4" fmla="*/ 1909011 w 9753600"/>
              <a:gd name="connsiteY4" fmla="*/ 3695432 h 7593560"/>
              <a:gd name="connsiteX5" fmla="*/ 7836444 w 9753600"/>
              <a:gd name="connsiteY5" fmla="*/ 0 h 7593560"/>
              <a:gd name="connsiteX6" fmla="*/ 9753600 w 9753600"/>
              <a:gd name="connsiteY6" fmla="*/ 3326358 h 7593560"/>
              <a:gd name="connsiteX7" fmla="*/ 5195145 w 9753600"/>
              <a:gd name="connsiteY7" fmla="*/ 5953637 h 7593560"/>
              <a:gd name="connsiteX8" fmla="*/ 3277989 w 9753600"/>
              <a:gd name="connsiteY8" fmla="*/ 2627278 h 759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53600" h="7593560">
                <a:moveTo>
                  <a:pt x="1909011" y="3695432"/>
                </a:moveTo>
                <a:cubicBezTo>
                  <a:pt x="2963329" y="3695432"/>
                  <a:pt x="3818022" y="4568058"/>
                  <a:pt x="3818022" y="5644496"/>
                </a:cubicBezTo>
                <a:cubicBezTo>
                  <a:pt x="3818022" y="6720934"/>
                  <a:pt x="2963329" y="7593560"/>
                  <a:pt x="1909011" y="7593560"/>
                </a:cubicBezTo>
                <a:cubicBezTo>
                  <a:pt x="854693" y="7593560"/>
                  <a:pt x="0" y="6720934"/>
                  <a:pt x="0" y="5644496"/>
                </a:cubicBezTo>
                <a:cubicBezTo>
                  <a:pt x="0" y="4568058"/>
                  <a:pt x="854693" y="3695432"/>
                  <a:pt x="1909011" y="3695432"/>
                </a:cubicBezTo>
                <a:close/>
                <a:moveTo>
                  <a:pt x="7836444" y="0"/>
                </a:moveTo>
                <a:lnTo>
                  <a:pt x="9753600" y="3326358"/>
                </a:lnTo>
                <a:lnTo>
                  <a:pt x="5195145" y="5953637"/>
                </a:lnTo>
                <a:lnTo>
                  <a:pt x="3277989" y="2627278"/>
                </a:lnTo>
                <a:close/>
              </a:path>
            </a:pathLst>
          </a:custGeom>
          <a:solidFill>
            <a:srgbClr val="0F123D"/>
          </a:solidFill>
        </p:spPr>
        <p:txBody>
          <a:bodyPr wrap="square" anchor="ctr" anchorCtr="1">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Add Image</a:t>
            </a:r>
          </a:p>
        </p:txBody>
      </p:sp>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extLst>
      <p:ext uri="{BB962C8B-B14F-4D97-AF65-F5344CB8AC3E}">
        <p14:creationId xmlns:p14="http://schemas.microsoft.com/office/powerpoint/2010/main" val="117039093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bg>
      <p:bgPr>
        <a:solidFill>
          <a:srgbClr val="0F123D"/>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218E965-CFAF-974B-A280-6334BA1268BB}"/>
              </a:ext>
            </a:extLst>
          </p:cNvPr>
          <p:cNvSpPr>
            <a:spLocks noGrp="1"/>
          </p:cNvSpPr>
          <p:nvPr>
            <p:ph type="pic" sz="quarter" idx="15" hasCustomPrompt="1"/>
          </p:nvPr>
        </p:nvSpPr>
        <p:spPr>
          <a:xfrm>
            <a:off x="4571999" y="331240"/>
            <a:ext cx="9753600" cy="7593560"/>
          </a:xfrm>
          <a:custGeom>
            <a:avLst/>
            <a:gdLst>
              <a:gd name="connsiteX0" fmla="*/ 1909011 w 9753600"/>
              <a:gd name="connsiteY0" fmla="*/ 3695432 h 7593560"/>
              <a:gd name="connsiteX1" fmla="*/ 3818022 w 9753600"/>
              <a:gd name="connsiteY1" fmla="*/ 5644496 h 7593560"/>
              <a:gd name="connsiteX2" fmla="*/ 1909011 w 9753600"/>
              <a:gd name="connsiteY2" fmla="*/ 7593560 h 7593560"/>
              <a:gd name="connsiteX3" fmla="*/ 0 w 9753600"/>
              <a:gd name="connsiteY3" fmla="*/ 5644496 h 7593560"/>
              <a:gd name="connsiteX4" fmla="*/ 1909011 w 9753600"/>
              <a:gd name="connsiteY4" fmla="*/ 3695432 h 7593560"/>
              <a:gd name="connsiteX5" fmla="*/ 7836444 w 9753600"/>
              <a:gd name="connsiteY5" fmla="*/ 0 h 7593560"/>
              <a:gd name="connsiteX6" fmla="*/ 9753600 w 9753600"/>
              <a:gd name="connsiteY6" fmla="*/ 3326358 h 7593560"/>
              <a:gd name="connsiteX7" fmla="*/ 5195145 w 9753600"/>
              <a:gd name="connsiteY7" fmla="*/ 5953637 h 7593560"/>
              <a:gd name="connsiteX8" fmla="*/ 3277989 w 9753600"/>
              <a:gd name="connsiteY8" fmla="*/ 2627278 h 759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53600" h="7593560">
                <a:moveTo>
                  <a:pt x="1909011" y="3695432"/>
                </a:moveTo>
                <a:cubicBezTo>
                  <a:pt x="2963329" y="3695432"/>
                  <a:pt x="3818022" y="4568058"/>
                  <a:pt x="3818022" y="5644496"/>
                </a:cubicBezTo>
                <a:cubicBezTo>
                  <a:pt x="3818022" y="6720934"/>
                  <a:pt x="2963329" y="7593560"/>
                  <a:pt x="1909011" y="7593560"/>
                </a:cubicBezTo>
                <a:cubicBezTo>
                  <a:pt x="854693" y="7593560"/>
                  <a:pt x="0" y="6720934"/>
                  <a:pt x="0" y="5644496"/>
                </a:cubicBezTo>
                <a:cubicBezTo>
                  <a:pt x="0" y="4568058"/>
                  <a:pt x="854693" y="3695432"/>
                  <a:pt x="1909011" y="3695432"/>
                </a:cubicBezTo>
                <a:close/>
                <a:moveTo>
                  <a:pt x="7836444" y="0"/>
                </a:moveTo>
                <a:lnTo>
                  <a:pt x="9753600" y="3326358"/>
                </a:lnTo>
                <a:lnTo>
                  <a:pt x="5195145" y="5953637"/>
                </a:lnTo>
                <a:lnTo>
                  <a:pt x="3277989" y="2627278"/>
                </a:lnTo>
                <a:close/>
              </a:path>
            </a:pathLst>
          </a:custGeom>
          <a:solidFill>
            <a:srgbClr val="7F70FF"/>
          </a:solidFill>
        </p:spPr>
        <p:txBody>
          <a:bodyPr wrap="square" anchor="ctr" anchorCtr="1">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Add Image</a:t>
            </a:r>
          </a:p>
        </p:txBody>
      </p:sp>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extLst>
      <p:ext uri="{BB962C8B-B14F-4D97-AF65-F5344CB8AC3E}">
        <p14:creationId xmlns:p14="http://schemas.microsoft.com/office/powerpoint/2010/main" val="159288917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51164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715" r:id="rId6"/>
    <p:sldLayoutId id="2147483716" r:id="rId7"/>
    <p:sldLayoutId id="2147483694" r:id="rId8"/>
    <p:sldLayoutId id="2147483693" r:id="rId9"/>
    <p:sldLayoutId id="2147483695" r:id="rId10"/>
    <p:sldLayoutId id="2147483696" r:id="rId11"/>
    <p:sldLayoutId id="2147483697" r:id="rId12"/>
    <p:sldLayoutId id="2147483698" r:id="rId13"/>
    <p:sldLayoutId id="2147483699" r:id="rId14"/>
    <p:sldLayoutId id="2147483700" r:id="rId15"/>
    <p:sldLayoutId id="2147483701" r:id="rId16"/>
    <p:sldLayoutId id="2147483717" r:id="rId17"/>
    <p:sldLayoutId id="2147483718" r:id="rId18"/>
    <p:sldLayoutId id="2147483719" r:id="rId19"/>
    <p:sldLayoutId id="2147483687" r:id="rId20"/>
    <p:sldLayoutId id="2147483688" r:id="rId21"/>
    <p:sldLayoutId id="2147483720" r:id="rId22"/>
    <p:sldLayoutId id="2147483686" r:id="rId23"/>
    <p:sldLayoutId id="2147483665" r:id="rId24"/>
    <p:sldLayoutId id="2147483666" r:id="rId25"/>
    <p:sldLayoutId id="2147483671" r:id="rId26"/>
    <p:sldLayoutId id="2147483670" r:id="rId27"/>
    <p:sldLayoutId id="2147483672" r:id="rId28"/>
    <p:sldLayoutId id="2147483674" r:id="rId29"/>
    <p:sldLayoutId id="2147483675" r:id="rId30"/>
    <p:sldLayoutId id="2147483702" r:id="rId31"/>
    <p:sldLayoutId id="2147483676" r:id="rId32"/>
    <p:sldLayoutId id="2147483703" r:id="rId33"/>
    <p:sldLayoutId id="2147483680" r:id="rId34"/>
    <p:sldLayoutId id="2147483679" r:id="rId35"/>
    <p:sldLayoutId id="2147483681" r:id="rId36"/>
    <p:sldLayoutId id="2147483682" r:id="rId37"/>
    <p:sldLayoutId id="2147483683" r:id="rId38"/>
    <p:sldLayoutId id="2147483704" r:id="rId39"/>
    <p:sldLayoutId id="2147483684" r:id="rId40"/>
    <p:sldLayoutId id="2147483705" r:id="rId41"/>
    <p:sldLayoutId id="2147483690" r:id="rId42"/>
    <p:sldLayoutId id="2147483706" r:id="rId43"/>
    <p:sldLayoutId id="2147483707" r:id="rId44"/>
    <p:sldLayoutId id="2147483708" r:id="rId45"/>
    <p:sldLayoutId id="2147483709" r:id="rId46"/>
    <p:sldLayoutId id="2147483710" r:id="rId47"/>
    <p:sldLayoutId id="2147483711" r:id="rId48"/>
    <p:sldLayoutId id="2147483712" r:id="rId49"/>
    <p:sldLayoutId id="2147483713" r:id="rId50"/>
    <p:sldLayoutId id="2147483714" r:id="rId51"/>
    <p:sldLayoutId id="2147483721" r:id="rId52"/>
    <p:sldLayoutId id="2147483689" r:id="rId5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userDrawn="1">
          <p15:clr>
            <a:srgbClr val="F26B43"/>
          </p15:clr>
        </p15:guide>
        <p15:guide id="2" pos="257" userDrawn="1">
          <p15:clr>
            <a:srgbClr val="F26B43"/>
          </p15:clr>
        </p15:guide>
        <p15:guide id="3" pos="7423" userDrawn="1">
          <p15:clr>
            <a:srgbClr val="F26B43"/>
          </p15:clr>
        </p15:guide>
        <p15:guide id="4" orient="horz" pos="4065" userDrawn="1">
          <p15:clr>
            <a:srgbClr val="F26B43"/>
          </p15:clr>
        </p15:guide>
        <p15:guide id="5" orient="horz" pos="686" userDrawn="1">
          <p15:clr>
            <a:srgbClr val="F26B43"/>
          </p15:clr>
        </p15:guide>
        <p15:guide id="6" orient="horz" pos="890" userDrawn="1">
          <p15:clr>
            <a:srgbClr val="F26B43"/>
          </p15:clr>
        </p15:guide>
        <p15:guide id="7" pos="3840" userDrawn="1">
          <p15:clr>
            <a:srgbClr val="F26B43"/>
          </p15:clr>
        </p15:guide>
        <p15:guide id="8" pos="3749" userDrawn="1">
          <p15:clr>
            <a:srgbClr val="F26B43"/>
          </p15:clr>
        </p15:guide>
        <p15:guide id="9" pos="393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studiostandard@bafta.org" TargetMode="Externa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hyperlink" Target="mailto:studiostandard@bafta.org" TargetMode="External"/><Relationship Id="rId2" Type="http://schemas.openxmlformats.org/officeDocument/2006/relationships/image" Target="../media/image21.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3605EE-AF0E-5841-A2B5-3DA9DBE83028}"/>
              </a:ext>
            </a:extLst>
          </p:cNvPr>
          <p:cNvSpPr>
            <a:spLocks noGrp="1"/>
          </p:cNvSpPr>
          <p:nvPr>
            <p:ph type="body" sz="quarter" idx="11"/>
          </p:nvPr>
        </p:nvSpPr>
        <p:spPr/>
        <p:txBody>
          <a:bodyPr/>
          <a:lstStyle/>
          <a:p>
            <a:r>
              <a:rPr lang="en-US" dirty="0"/>
              <a:t>Terms of Reference</a:t>
            </a:r>
          </a:p>
        </p:txBody>
      </p:sp>
      <p:sp>
        <p:nvSpPr>
          <p:cNvPr id="6" name="Text Placeholder 5">
            <a:extLst>
              <a:ext uri="{FF2B5EF4-FFF2-40B4-BE49-F238E27FC236}">
                <a16:creationId xmlns:a16="http://schemas.microsoft.com/office/drawing/2014/main" id="{82599206-7678-4F2A-8E2B-6C59AE147E01}"/>
              </a:ext>
            </a:extLst>
          </p:cNvPr>
          <p:cNvSpPr>
            <a:spLocks noGrp="1"/>
          </p:cNvSpPr>
          <p:nvPr>
            <p:ph type="body" sz="quarter" idx="10"/>
          </p:nvPr>
        </p:nvSpPr>
        <p:spPr/>
        <p:txBody>
          <a:bodyPr/>
          <a:lstStyle/>
          <a:p>
            <a:r>
              <a:rPr lang="en-AU" dirty="0"/>
              <a:t>Studio Sustainability Standard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5040" y="237067"/>
            <a:ext cx="3335027" cy="1570401"/>
          </a:xfrm>
          <a:prstGeom prst="rect">
            <a:avLst/>
          </a:prstGeom>
        </p:spPr>
      </p:pic>
    </p:spTree>
    <p:extLst>
      <p:ext uri="{BB962C8B-B14F-4D97-AF65-F5344CB8AC3E}">
        <p14:creationId xmlns:p14="http://schemas.microsoft.com/office/powerpoint/2010/main" val="425411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342900" indent="-342900">
              <a:spcBef>
                <a:spcPts val="600"/>
              </a:spcBef>
              <a:spcAft>
                <a:spcPts val="600"/>
              </a:spcAft>
              <a:buFont typeface="+mj-lt"/>
              <a:buAutoNum type="arabicPeriod"/>
            </a:pPr>
            <a:r>
              <a:rPr lang="en-AU" dirty="0"/>
              <a:t>Introduction </a:t>
            </a:r>
            <a:br>
              <a:rPr lang="en-AU" dirty="0"/>
            </a:br>
            <a:endParaRPr lang="en-AU" dirty="0"/>
          </a:p>
          <a:p>
            <a:pPr marL="342900" indent="-342900">
              <a:spcBef>
                <a:spcPts val="600"/>
              </a:spcBef>
              <a:spcAft>
                <a:spcPts val="600"/>
              </a:spcAft>
              <a:buFont typeface="+mj-lt"/>
              <a:buAutoNum type="arabicPeriod"/>
            </a:pPr>
            <a:r>
              <a:rPr lang="en-AU" dirty="0"/>
              <a:t>Assessment components</a:t>
            </a:r>
            <a:br>
              <a:rPr lang="en-AU" dirty="0"/>
            </a:br>
            <a:endParaRPr lang="en-AU" dirty="0"/>
          </a:p>
          <a:p>
            <a:pPr marL="342900" indent="-342900">
              <a:spcBef>
                <a:spcPts val="600"/>
              </a:spcBef>
              <a:spcAft>
                <a:spcPts val="600"/>
              </a:spcAft>
              <a:buFont typeface="+mj-lt"/>
              <a:buAutoNum type="arabicPeriod"/>
            </a:pPr>
            <a:r>
              <a:rPr lang="en-AU" dirty="0"/>
              <a:t>Assessment process</a:t>
            </a:r>
            <a:br>
              <a:rPr lang="en-AU" dirty="0"/>
            </a:br>
            <a:endParaRPr lang="en-AU" dirty="0"/>
          </a:p>
          <a:p>
            <a:pPr marL="342900" indent="-342900">
              <a:spcBef>
                <a:spcPts val="600"/>
              </a:spcBef>
              <a:spcAft>
                <a:spcPts val="600"/>
              </a:spcAft>
              <a:buFont typeface="+mj-lt"/>
              <a:buAutoNum type="arabicPeriod"/>
            </a:pPr>
            <a:r>
              <a:rPr lang="en-GB" dirty="0"/>
              <a:t>Governance</a:t>
            </a:r>
            <a:br>
              <a:rPr lang="en-GB" dirty="0"/>
            </a:br>
            <a:endParaRPr lang="en-GB" dirty="0"/>
          </a:p>
          <a:p>
            <a:pPr marL="342900" indent="-342900">
              <a:spcBef>
                <a:spcPts val="600"/>
              </a:spcBef>
              <a:spcAft>
                <a:spcPts val="600"/>
              </a:spcAft>
              <a:buFont typeface="+mj-lt"/>
              <a:buAutoNum type="arabicPeriod"/>
            </a:pPr>
            <a:r>
              <a:rPr lang="en-GB" dirty="0"/>
              <a:t>Updates to the Standard</a:t>
            </a:r>
            <a:br>
              <a:rPr lang="en-GB" dirty="0"/>
            </a:br>
            <a:endParaRPr lang="en-GB" dirty="0"/>
          </a:p>
          <a:p>
            <a:pPr marL="342900" indent="-342900">
              <a:spcBef>
                <a:spcPts val="600"/>
              </a:spcBef>
              <a:spcAft>
                <a:spcPts val="600"/>
              </a:spcAft>
              <a:buFont typeface="+mj-lt"/>
              <a:buAutoNum type="arabicPeriod"/>
            </a:pPr>
            <a:r>
              <a:rPr lang="en-GB" dirty="0"/>
              <a:t>Complaints procedure</a:t>
            </a:r>
          </a:p>
        </p:txBody>
      </p:sp>
      <p:pic>
        <p:nvPicPr>
          <p:cNvPr id="4" name="Picture Placeholder 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5465" r="15465"/>
          <a:stretch>
            <a:fillRect/>
          </a:stretch>
        </p:blipFill>
        <p:spPr/>
      </p:pic>
      <p:sp>
        <p:nvSpPr>
          <p:cNvPr id="9" name="Subtitle 8">
            <a:extLst>
              <a:ext uri="{FF2B5EF4-FFF2-40B4-BE49-F238E27FC236}">
                <a16:creationId xmlns:a16="http://schemas.microsoft.com/office/drawing/2014/main" id="{46E2C271-4CB5-4322-A51D-D0B8532563DE}"/>
              </a:ext>
            </a:extLst>
          </p:cNvPr>
          <p:cNvSpPr>
            <a:spLocks noGrp="1"/>
          </p:cNvSpPr>
          <p:nvPr>
            <p:ph type="body" sz="quarter" idx="11"/>
          </p:nvPr>
        </p:nvSpPr>
        <p:spPr/>
        <p:txBody>
          <a:bodyPr/>
          <a:lstStyle/>
          <a:p>
            <a:pPr>
              <a:spcBef>
                <a:spcPts val="600"/>
              </a:spcBef>
              <a:spcAft>
                <a:spcPts val="600"/>
              </a:spcAft>
            </a:pPr>
            <a:r>
              <a:rPr lang="en-AU" sz="4400" dirty="0"/>
              <a:t>Contents</a:t>
            </a:r>
          </a:p>
        </p:txBody>
      </p:sp>
    </p:spTree>
    <p:extLst>
      <p:ext uri="{BB962C8B-B14F-4D97-AF65-F5344CB8AC3E}">
        <p14:creationId xmlns:p14="http://schemas.microsoft.com/office/powerpoint/2010/main" val="2834338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0BDDB5E6-85C1-054A-8E53-C1DD665A1E8F}"/>
              </a:ext>
            </a:extLst>
          </p:cNvPr>
          <p:cNvSpPr txBox="1">
            <a:spLocks/>
          </p:cNvSpPr>
          <p:nvPr/>
        </p:nvSpPr>
        <p:spPr>
          <a:xfrm>
            <a:off x="658812" y="587958"/>
            <a:ext cx="9037637" cy="53174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Tx/>
              <a:buNone/>
              <a:defRPr sz="4000" kern="1200">
                <a:solidFill>
                  <a:schemeClr val="tx1"/>
                </a:solidFill>
                <a:latin typeface="Times New Roman" panose="02020603050405020304" pitchFamily="18" charset="0"/>
                <a:ea typeface="+mn-ea"/>
                <a:cs typeface="Times New Roman" panose="02020603050405020304" pitchFamily="18" charset="0"/>
              </a:defRPr>
            </a:lvl1pPr>
            <a:lvl2pPr marL="468000" indent="-2160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1.Introduction</a:t>
            </a:r>
          </a:p>
        </p:txBody>
      </p:sp>
      <p:pic>
        <p:nvPicPr>
          <p:cNvPr id="5" name="Picture Placeholder 4"/>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8509" b="8509"/>
          <a:stretch>
            <a:fillRect/>
          </a:stretch>
        </p:blipFill>
        <p:spPr/>
      </p:pic>
      <p:sp>
        <p:nvSpPr>
          <p:cNvPr id="13" name="Text Placeholder 12">
            <a:extLst>
              <a:ext uri="{FF2B5EF4-FFF2-40B4-BE49-F238E27FC236}">
                <a16:creationId xmlns:a16="http://schemas.microsoft.com/office/drawing/2014/main" id="{362FE4CC-0814-4FF0-980D-EF3F98A6D47B}"/>
              </a:ext>
            </a:extLst>
          </p:cNvPr>
          <p:cNvSpPr>
            <a:spLocks noGrp="1"/>
          </p:cNvSpPr>
          <p:nvPr>
            <p:ph type="body" sz="quarter" idx="11"/>
          </p:nvPr>
        </p:nvSpPr>
        <p:spPr/>
        <p:txBody>
          <a:bodyPr vert="horz" lIns="0" tIns="0" rIns="0" bIns="0" rtlCol="0" anchor="t">
            <a:noAutofit/>
          </a:bodyPr>
          <a:lstStyle/>
          <a:p>
            <a:r>
              <a:rPr lang="en-GB" sz="3200" dirty="0"/>
              <a:t>1. Introduction</a:t>
            </a:r>
          </a:p>
        </p:txBody>
      </p:sp>
      <p:sp>
        <p:nvSpPr>
          <p:cNvPr id="2" name="Text Placeholder 1"/>
          <p:cNvSpPr>
            <a:spLocks noGrp="1"/>
          </p:cNvSpPr>
          <p:nvPr>
            <p:ph type="body" sz="quarter" idx="13"/>
          </p:nvPr>
        </p:nvSpPr>
        <p:spPr/>
        <p:txBody>
          <a:bodyPr/>
          <a:lstStyle/>
          <a:p>
            <a:r>
              <a:rPr lang="en-US" dirty="0"/>
              <a:t>The Studio Sustainability Standard is a voluntary global standard for studio facilities. It was developed by albert with the help of Arup, as technical partner and an industry steering group of major studios and producers.</a:t>
            </a:r>
            <a:endParaRPr lang="en-GB" dirty="0"/>
          </a:p>
          <a:p>
            <a:endParaRPr lang="en-GB" dirty="0"/>
          </a:p>
          <a:p>
            <a:r>
              <a:rPr lang="en-GB" dirty="0"/>
              <a:t>This document sets out the Terms of Reference for the Studio Sustainability Standard (Standard), including the assessment components, assessment process, governance, process for updates to the Standard and addressing complaints.</a:t>
            </a:r>
          </a:p>
        </p:txBody>
      </p:sp>
    </p:spTree>
    <p:extLst>
      <p:ext uri="{BB962C8B-B14F-4D97-AF65-F5344CB8AC3E}">
        <p14:creationId xmlns:p14="http://schemas.microsoft.com/office/powerpoint/2010/main" val="3237811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a:t>2. Assessment components</a:t>
            </a:r>
          </a:p>
        </p:txBody>
      </p:sp>
      <p:sp>
        <p:nvSpPr>
          <p:cNvPr id="7" name="Text Placeholder 12">
            <a:extLst>
              <a:ext uri="{FF2B5EF4-FFF2-40B4-BE49-F238E27FC236}">
                <a16:creationId xmlns:a16="http://schemas.microsoft.com/office/drawing/2014/main" id="{362FE4CC-0814-4FF0-980D-EF3F98A6D47B}"/>
              </a:ext>
            </a:extLst>
          </p:cNvPr>
          <p:cNvSpPr>
            <a:spLocks noGrp="1"/>
          </p:cNvSpPr>
          <p:nvPr>
            <p:ph type="body" sz="quarter" idx="12"/>
          </p:nvPr>
        </p:nvSpPr>
        <p:spPr>
          <a:xfrm>
            <a:off x="327304" y="1412051"/>
            <a:ext cx="6475325" cy="5041137"/>
          </a:xfrm>
        </p:spPr>
        <p:txBody>
          <a:bodyPr vert="horz" lIns="0" tIns="0" rIns="0" bIns="0" rtlCol="0" anchor="t">
            <a:noAutofit/>
          </a:bodyPr>
          <a:lstStyle/>
          <a:p>
            <a:r>
              <a:rPr lang="en-GB" sz="1200" dirty="0"/>
              <a:t>Each Studio is assessed using six different categories:</a:t>
            </a:r>
          </a:p>
          <a:p>
            <a:pPr marL="573750" lvl="1" indent="-285750" algn="just">
              <a:buFont typeface="Arial" panose="020B0604020202020204" pitchFamily="34" charset="0"/>
              <a:buChar char="•"/>
            </a:pPr>
            <a:r>
              <a:rPr lang="en-GB" sz="1200" b="1" dirty="0">
                <a:solidFill>
                  <a:schemeClr val="bg1"/>
                </a:solidFill>
                <a:latin typeface="Century Gothic" panose="020B0502020202020204" pitchFamily="34" charset="0"/>
                <a:cs typeface="Arial" panose="020B0604020202020204" pitchFamily="34" charset="0"/>
              </a:rPr>
              <a:t>Climate</a:t>
            </a:r>
          </a:p>
          <a:p>
            <a:pPr marL="573750" lvl="1" indent="-285750" algn="just">
              <a:buFont typeface="Arial" panose="020B0604020202020204" pitchFamily="34" charset="0"/>
              <a:buChar char="•"/>
            </a:pPr>
            <a:r>
              <a:rPr lang="en-GB" sz="1200" b="1" dirty="0">
                <a:solidFill>
                  <a:schemeClr val="bg1"/>
                </a:solidFill>
                <a:latin typeface="Century Gothic" panose="020B0502020202020204" pitchFamily="34" charset="0"/>
                <a:cs typeface="Arial" panose="020B0604020202020204" pitchFamily="34" charset="0"/>
              </a:rPr>
              <a:t>Circularity</a:t>
            </a:r>
          </a:p>
          <a:p>
            <a:pPr marL="573750" lvl="1" indent="-285750" algn="just">
              <a:buFont typeface="Arial" panose="020B0604020202020204" pitchFamily="34" charset="0"/>
              <a:buChar char="•"/>
            </a:pPr>
            <a:r>
              <a:rPr lang="en-GB" sz="1200" b="1" dirty="0">
                <a:solidFill>
                  <a:schemeClr val="bg1"/>
                </a:solidFill>
                <a:latin typeface="Century Gothic" panose="020B0502020202020204" pitchFamily="34" charset="0"/>
                <a:cs typeface="Arial" panose="020B0604020202020204" pitchFamily="34" charset="0"/>
              </a:rPr>
              <a:t>Nature</a:t>
            </a:r>
          </a:p>
          <a:p>
            <a:pPr marL="573750" lvl="1" indent="-285750" algn="just">
              <a:buFont typeface="Arial" panose="020B0604020202020204" pitchFamily="34" charset="0"/>
              <a:buChar char="•"/>
            </a:pPr>
            <a:r>
              <a:rPr lang="en-GB" sz="1200" b="1" dirty="0">
                <a:solidFill>
                  <a:schemeClr val="bg1"/>
                </a:solidFill>
                <a:latin typeface="Century Gothic" panose="020B0502020202020204" pitchFamily="34" charset="0"/>
                <a:cs typeface="Arial" panose="020B0604020202020204" pitchFamily="34" charset="0"/>
              </a:rPr>
              <a:t>People</a:t>
            </a:r>
          </a:p>
          <a:p>
            <a:pPr marL="573750" lvl="1" indent="-285750" algn="just">
              <a:buFont typeface="Arial" panose="020B0604020202020204" pitchFamily="34" charset="0"/>
              <a:buChar char="•"/>
            </a:pPr>
            <a:r>
              <a:rPr lang="en-GB" sz="1200" b="1" dirty="0">
                <a:solidFill>
                  <a:schemeClr val="bg1"/>
                </a:solidFill>
                <a:latin typeface="Century Gothic" panose="020B0502020202020204" pitchFamily="34" charset="0"/>
                <a:cs typeface="Arial" panose="020B0604020202020204" pitchFamily="34" charset="0"/>
              </a:rPr>
              <a:t>Management</a:t>
            </a:r>
          </a:p>
          <a:p>
            <a:pPr marL="573750" lvl="1" indent="-285750" algn="just">
              <a:buFont typeface="Arial" panose="020B0604020202020204" pitchFamily="34" charset="0"/>
              <a:buChar char="•"/>
            </a:pPr>
            <a:r>
              <a:rPr lang="en-GB" sz="1200" b="1" dirty="0">
                <a:solidFill>
                  <a:schemeClr val="bg1"/>
                </a:solidFill>
                <a:latin typeface="Century Gothic" panose="020B0502020202020204" pitchFamily="34" charset="0"/>
                <a:cs typeface="Arial" panose="020B0604020202020204" pitchFamily="34" charset="0"/>
              </a:rPr>
              <a:t>Data</a:t>
            </a:r>
          </a:p>
          <a:p>
            <a:r>
              <a:rPr lang="en-GB" sz="1200" dirty="0"/>
              <a:t>The Standard has two key components:</a:t>
            </a:r>
            <a:endParaRPr lang="en-GB" sz="1200" b="1" dirty="0"/>
          </a:p>
          <a:p>
            <a:r>
              <a:rPr lang="en-GB" sz="1200" b="1" dirty="0"/>
              <a:t>1. Key Performance Indicators (KPIs) by Sustainability Theme</a:t>
            </a:r>
          </a:p>
          <a:p>
            <a:pPr marL="171450" indent="-171450">
              <a:buFont typeface="Arial" panose="020B0604020202020204" pitchFamily="34" charset="0"/>
              <a:buChar char="•"/>
            </a:pPr>
            <a:r>
              <a:rPr lang="en-GB" sz="1200" dirty="0"/>
              <a:t>KPIs are designed to require either a Y/N answer or select a </a:t>
            </a:r>
            <a:r>
              <a:rPr lang="en-GB" sz="1200" dirty="0" err="1"/>
              <a:t>preset</a:t>
            </a:r>
            <a:r>
              <a:rPr lang="en-GB" sz="1200" dirty="0"/>
              <a:t> % level of attainment.</a:t>
            </a:r>
          </a:p>
          <a:p>
            <a:pPr marL="171450" indent="-171450">
              <a:buFont typeface="Arial" panose="020B0604020202020204" pitchFamily="34" charset="0"/>
              <a:buChar char="•"/>
            </a:pPr>
            <a:r>
              <a:rPr lang="en-GB" sz="1200" dirty="0"/>
              <a:t>KPIs are either Mandatory (the answer to these questions must be ‘yes’ in order to achieve certification), or Optional (these are not mandatory but count towards getting a better certification score).</a:t>
            </a:r>
            <a:endParaRPr lang="en-GB" sz="1200" b="1" dirty="0"/>
          </a:p>
          <a:p>
            <a:r>
              <a:rPr lang="en-GB" sz="1200" b="1" dirty="0"/>
              <a:t>2. Data Reporting by Sustainability Theme</a:t>
            </a:r>
          </a:p>
          <a:p>
            <a:pPr marL="171450" indent="-171450">
              <a:buFont typeface="Arial" panose="020B0604020202020204" pitchFamily="34" charset="0"/>
              <a:buChar char="•"/>
            </a:pPr>
            <a:r>
              <a:rPr lang="en-GB" sz="1200" dirty="0"/>
              <a:t>The data collection is either Mandatory or Optional, and will be used to inform future target setting and potential industry-wide reporting.</a:t>
            </a:r>
          </a:p>
          <a:p>
            <a:r>
              <a:rPr lang="en-GB" sz="1200" b="1" dirty="0"/>
              <a:t>Scoring</a:t>
            </a:r>
          </a:p>
          <a:p>
            <a:pPr algn="just"/>
            <a:r>
              <a:rPr lang="en-GB" sz="1200" dirty="0">
                <a:cs typeface="Arial" panose="020B0604020202020204" pitchFamily="34" charset="0"/>
              </a:rPr>
              <a:t>Each studio facility assessed will receive a Sustainability Score.  Credits are available to be achieved based on meeting the KPIs and Data Reporting requirements. The summation of these credits provides the overall sustainability score. </a:t>
            </a:r>
          </a:p>
          <a:p>
            <a:pPr algn="just"/>
            <a:r>
              <a:rPr lang="en-GB" sz="1200" dirty="0">
                <a:cs typeface="Arial" panose="020B0604020202020204" pitchFamily="34" charset="0"/>
              </a:rPr>
              <a:t>There are different bands, based on the score achieved. The thresholds for these bands can be found in the table to the right.</a:t>
            </a:r>
          </a:p>
        </p:txBody>
      </p:sp>
      <p:sp>
        <p:nvSpPr>
          <p:cNvPr id="10" name="TextBox 9">
            <a:extLst>
              <a:ext uri="{FF2B5EF4-FFF2-40B4-BE49-F238E27FC236}">
                <a16:creationId xmlns:a16="http://schemas.microsoft.com/office/drawing/2014/main" id="{11824663-E3F7-491C-A3CA-27F17800701A}"/>
              </a:ext>
            </a:extLst>
          </p:cNvPr>
          <p:cNvSpPr txBox="1"/>
          <p:nvPr/>
        </p:nvSpPr>
        <p:spPr>
          <a:xfrm>
            <a:off x="7669032" y="1151876"/>
            <a:ext cx="2515321" cy="307777"/>
          </a:xfrm>
          <a:prstGeom prst="rect">
            <a:avLst/>
          </a:prstGeom>
          <a:noFill/>
        </p:spPr>
        <p:txBody>
          <a:bodyPr wrap="squar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1"/>
                </a:solidFill>
                <a:effectLst/>
                <a:uLnTx/>
                <a:uFillTx/>
                <a:latin typeface="Century Gothic" panose="020B0502020202020204" pitchFamily="34" charset="0"/>
                <a:cs typeface="Arial" panose="020B0604020202020204" pitchFamily="34" charset="0"/>
              </a:rPr>
              <a:t>Overall Sustainability Score</a:t>
            </a:r>
          </a:p>
        </p:txBody>
      </p:sp>
      <p:sp>
        <p:nvSpPr>
          <p:cNvPr id="11" name="Oval 10">
            <a:extLst>
              <a:ext uri="{FF2B5EF4-FFF2-40B4-BE49-F238E27FC236}">
                <a16:creationId xmlns:a16="http://schemas.microsoft.com/office/drawing/2014/main" id="{DED74AA2-7437-48A8-88AC-CAF170769DA7}"/>
              </a:ext>
            </a:extLst>
          </p:cNvPr>
          <p:cNvSpPr/>
          <p:nvPr/>
        </p:nvSpPr>
        <p:spPr>
          <a:xfrm>
            <a:off x="7968204" y="1844917"/>
            <a:ext cx="2082650" cy="2118811"/>
          </a:xfrm>
          <a:prstGeom prst="ellipse">
            <a:avLst/>
          </a:prstGeom>
          <a:solidFill>
            <a:schemeClr val="accent2">
              <a:lumMod val="20000"/>
              <a:lumOff val="80000"/>
            </a:schemeClr>
          </a:solidFill>
          <a:ln w="165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2"/>
              </a:solidFill>
              <a:effectLst/>
              <a:uLnTx/>
              <a:uFillTx/>
              <a:latin typeface="Century Gothic" panose="020B0502020202020204" pitchFamily="34" charset="0"/>
            </a:endParaRPr>
          </a:p>
        </p:txBody>
      </p:sp>
      <p:pic>
        <p:nvPicPr>
          <p:cNvPr id="12" name="Picture 11">
            <a:extLst>
              <a:ext uri="{FF2B5EF4-FFF2-40B4-BE49-F238E27FC236}">
                <a16:creationId xmlns:a16="http://schemas.microsoft.com/office/drawing/2014/main" id="{0CB8F7A3-E741-4D9E-9F4C-0909BB6BF8E8}"/>
              </a:ext>
            </a:extLst>
          </p:cNvPr>
          <p:cNvPicPr>
            <a:picLocks noChangeAspect="1"/>
          </p:cNvPicPr>
          <p:nvPr/>
        </p:nvPicPr>
        <p:blipFill rotWithShape="1">
          <a:blip r:embed="rId2"/>
          <a:srcRect t="8927"/>
          <a:stretch/>
        </p:blipFill>
        <p:spPr>
          <a:xfrm>
            <a:off x="7187550" y="4722986"/>
            <a:ext cx="3652462" cy="1724357"/>
          </a:xfrm>
          <a:prstGeom prst="rect">
            <a:avLst/>
          </a:prstGeom>
        </p:spPr>
      </p:pic>
      <p:sp>
        <p:nvSpPr>
          <p:cNvPr id="13" name="Text Placeholder 2">
            <a:extLst>
              <a:ext uri="{FF2B5EF4-FFF2-40B4-BE49-F238E27FC236}">
                <a16:creationId xmlns:a16="http://schemas.microsoft.com/office/drawing/2014/main" id="{D87432DB-746D-4C24-AFFD-53E219A83F29}"/>
              </a:ext>
            </a:extLst>
          </p:cNvPr>
          <p:cNvSpPr txBox="1">
            <a:spLocks/>
          </p:cNvSpPr>
          <p:nvPr/>
        </p:nvSpPr>
        <p:spPr>
          <a:xfrm>
            <a:off x="7254051" y="4458518"/>
            <a:ext cx="3201040" cy="297234"/>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2880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2pPr>
            <a:lvl3pPr marL="648000" indent="-180000" algn="l" defTabSz="914400" rtl="0" eaLnBrk="1" latinLnBrk="0" hangingPunct="1">
              <a:lnSpc>
                <a:spcPct val="90000"/>
              </a:lnSpc>
              <a:spcBef>
                <a:spcPts val="500"/>
              </a:spcBef>
              <a:buFont typeface="Calibri" panose="020F0502020204030204" pitchFamily="34" charset="0"/>
              <a:buChar char="–"/>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solidFill>
                  <a:schemeClr val="bg1"/>
                </a:solidFill>
                <a:latin typeface="Century Gothic" panose="020B0502020202020204" pitchFamily="34" charset="0"/>
                <a:cs typeface="Arial" panose="020B0604020202020204" pitchFamily="34" charset="0"/>
              </a:rPr>
              <a:t>Sustainability score bands</a:t>
            </a:r>
          </a:p>
        </p:txBody>
      </p:sp>
      <p:sp>
        <p:nvSpPr>
          <p:cNvPr id="8" name="TextBox 7">
            <a:extLst>
              <a:ext uri="{FF2B5EF4-FFF2-40B4-BE49-F238E27FC236}">
                <a16:creationId xmlns:a16="http://schemas.microsoft.com/office/drawing/2014/main" id="{51296B69-A524-4A62-85A9-254839CCC780}"/>
              </a:ext>
            </a:extLst>
          </p:cNvPr>
          <p:cNvSpPr txBox="1"/>
          <p:nvPr/>
        </p:nvSpPr>
        <p:spPr>
          <a:xfrm>
            <a:off x="7994013" y="2326273"/>
            <a:ext cx="2107213" cy="830997"/>
          </a:xfrm>
          <a:prstGeom prst="rect">
            <a:avLst/>
          </a:prstGeom>
          <a:noFill/>
          <a:ln w="31750">
            <a:noFill/>
          </a:ln>
        </p:spPr>
        <p:txBody>
          <a:bodyPr wrap="square" rtlCol="0">
            <a:spAutoFit/>
          </a:bodyPr>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accent2"/>
                </a:solidFill>
                <a:effectLst/>
                <a:uLnTx/>
                <a:uFillTx/>
                <a:latin typeface="Century Gothic" panose="020B0502020202020204" pitchFamily="34" charset="0"/>
                <a:cs typeface="Arial" panose="020B0604020202020204" pitchFamily="34" charset="0"/>
              </a:rPr>
              <a:t>50%</a:t>
            </a:r>
          </a:p>
        </p:txBody>
      </p:sp>
      <p:sp>
        <p:nvSpPr>
          <p:cNvPr id="9" name="TextBox 8">
            <a:extLst>
              <a:ext uri="{FF2B5EF4-FFF2-40B4-BE49-F238E27FC236}">
                <a16:creationId xmlns:a16="http://schemas.microsoft.com/office/drawing/2014/main" id="{FA012A1C-6C66-4E96-9B5F-96A5EFF35796}"/>
              </a:ext>
            </a:extLst>
          </p:cNvPr>
          <p:cNvSpPr txBox="1"/>
          <p:nvPr/>
        </p:nvSpPr>
        <p:spPr>
          <a:xfrm>
            <a:off x="8009100" y="3085531"/>
            <a:ext cx="1841661" cy="461665"/>
          </a:xfrm>
          <a:prstGeom prst="rect">
            <a:avLst/>
          </a:prstGeom>
          <a:noFill/>
          <a:ln w="31750">
            <a:noFill/>
          </a:ln>
        </p:spPr>
        <p:txBody>
          <a:bodyPr wrap="square" rtlCol="0">
            <a:spAutoFit/>
          </a:bodyPr>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accent2"/>
                </a:solidFill>
                <a:effectLst/>
                <a:uLnTx/>
                <a:uFillTx/>
                <a:latin typeface="Century Gothic" panose="020B0502020202020204" pitchFamily="34" charset="0"/>
                <a:cs typeface="Arial" panose="020B0604020202020204" pitchFamily="34" charset="0"/>
              </a:rPr>
              <a:t>Pass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3876" y="165112"/>
            <a:ext cx="1273482" cy="599659"/>
          </a:xfrm>
          <a:prstGeom prst="rect">
            <a:avLst/>
          </a:prstGeom>
        </p:spPr>
      </p:pic>
    </p:spTree>
    <p:extLst>
      <p:ext uri="{BB962C8B-B14F-4D97-AF65-F5344CB8AC3E}">
        <p14:creationId xmlns:p14="http://schemas.microsoft.com/office/powerpoint/2010/main" val="4068317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2. Assessment components</a:t>
            </a:r>
          </a:p>
          <a:p>
            <a:endParaRPr lang="en-GB" dirty="0"/>
          </a:p>
        </p:txBody>
      </p:sp>
      <p:sp>
        <p:nvSpPr>
          <p:cNvPr id="5" name="Text Placeholder 12">
            <a:extLst>
              <a:ext uri="{FF2B5EF4-FFF2-40B4-BE49-F238E27FC236}">
                <a16:creationId xmlns:a16="http://schemas.microsoft.com/office/drawing/2014/main" id="{362FE4CC-0814-4FF0-980D-EF3F98A6D47B}"/>
              </a:ext>
            </a:extLst>
          </p:cNvPr>
          <p:cNvSpPr>
            <a:spLocks noGrp="1"/>
          </p:cNvSpPr>
          <p:nvPr>
            <p:ph type="body" sz="quarter" idx="12"/>
          </p:nvPr>
        </p:nvSpPr>
        <p:spPr/>
        <p:txBody>
          <a:bodyPr vert="horz" lIns="0" tIns="0" rIns="0" bIns="0" rtlCol="0" anchor="t">
            <a:noAutofit/>
          </a:bodyPr>
          <a:lstStyle/>
          <a:p>
            <a:pPr algn="ctr"/>
            <a:r>
              <a:rPr lang="en-GB" sz="1100" b="1" dirty="0">
                <a:cs typeface="Arial" panose="020B0604020202020204" pitchFamily="34" charset="0"/>
              </a:rPr>
              <a:t>Mandatory requirements:</a:t>
            </a:r>
          </a:p>
          <a:p>
            <a:pPr algn="ctr"/>
            <a:r>
              <a:rPr lang="en-GB" sz="1100" dirty="0">
                <a:cs typeface="Arial" panose="020B0604020202020204" pitchFamily="34" charset="0"/>
              </a:rPr>
              <a:t>There are a number of data inputs that must be provided in order to meet mandatory minimum requirements.</a:t>
            </a:r>
          </a:p>
          <a:p>
            <a:pPr algn="ctr"/>
            <a:r>
              <a:rPr lang="en-GB" sz="1100" dirty="0">
                <a:cs typeface="Arial" panose="020B0604020202020204" pitchFamily="34" charset="0"/>
              </a:rPr>
              <a:t>In addition, in order to achieve an Excellent or above rating, there are a number of KPIs that must be achieved.</a:t>
            </a:r>
          </a:p>
          <a:p>
            <a:pPr algn="ctr"/>
            <a:r>
              <a:rPr lang="en-GB" sz="1100" dirty="0">
                <a:cs typeface="Arial" panose="020B0604020202020204" pitchFamily="34" charset="0"/>
              </a:rPr>
              <a:t>Note: Where studios have been in operation less than 18 months and do not have a verified 12 month dataset within the reporting period, they will still meet the mandatory requirements, provided they submit the data they have available relevant to the reporting period.  This data will not be used as part of the benchmarking or anonymised reporting process.</a:t>
            </a:r>
          </a:p>
          <a:p>
            <a:pPr algn="ctr"/>
            <a:r>
              <a:rPr lang="en-GB" sz="1100" b="1" dirty="0"/>
              <a:t>Weighting:</a:t>
            </a:r>
          </a:p>
          <a:p>
            <a:pPr algn="ctr"/>
            <a:r>
              <a:rPr lang="en-GB" sz="1100" dirty="0"/>
              <a:t>Weightings have been applied to each Sustainability Theme, based on outcomes of the materiality assessment and stakeholder engagement.</a:t>
            </a:r>
          </a:p>
          <a:p>
            <a:pPr algn="ctr"/>
            <a:r>
              <a:rPr lang="en-GB" sz="1100" dirty="0"/>
              <a:t>A summary of mandatory requirements and weightings is shown on this page.</a:t>
            </a:r>
          </a:p>
          <a:p>
            <a:endParaRPr lang="en-GB" sz="1100" dirty="0"/>
          </a:p>
        </p:txBody>
      </p:sp>
      <p:graphicFrame>
        <p:nvGraphicFramePr>
          <p:cNvPr id="6" name="Table 5">
            <a:extLst>
              <a:ext uri="{FF2B5EF4-FFF2-40B4-BE49-F238E27FC236}">
                <a16:creationId xmlns:a16="http://schemas.microsoft.com/office/drawing/2014/main" id="{B485DC16-22B9-44EC-A1A9-93BFE48A8C58}"/>
              </a:ext>
            </a:extLst>
          </p:cNvPr>
          <p:cNvGraphicFramePr>
            <a:graphicFrameLocks noGrp="1"/>
          </p:cNvGraphicFramePr>
          <p:nvPr>
            <p:extLst>
              <p:ext uri="{D42A27DB-BD31-4B8C-83A1-F6EECF244321}">
                <p14:modId xmlns:p14="http://schemas.microsoft.com/office/powerpoint/2010/main" val="3652317166"/>
              </p:ext>
            </p:extLst>
          </p:nvPr>
        </p:nvGraphicFramePr>
        <p:xfrm>
          <a:off x="745374" y="3891590"/>
          <a:ext cx="10587511" cy="2425978"/>
        </p:xfrm>
        <a:graphic>
          <a:graphicData uri="http://schemas.openxmlformats.org/drawingml/2006/table">
            <a:tbl>
              <a:tblPr/>
              <a:tblGrid>
                <a:gridCol w="1279502">
                  <a:extLst>
                    <a:ext uri="{9D8B030D-6E8A-4147-A177-3AD203B41FA5}">
                      <a16:colId xmlns:a16="http://schemas.microsoft.com/office/drawing/2014/main" val="331304213"/>
                    </a:ext>
                  </a:extLst>
                </a:gridCol>
                <a:gridCol w="938116">
                  <a:extLst>
                    <a:ext uri="{9D8B030D-6E8A-4147-A177-3AD203B41FA5}">
                      <a16:colId xmlns:a16="http://schemas.microsoft.com/office/drawing/2014/main" val="1618196547"/>
                    </a:ext>
                  </a:extLst>
                </a:gridCol>
                <a:gridCol w="770289">
                  <a:extLst>
                    <a:ext uri="{9D8B030D-6E8A-4147-A177-3AD203B41FA5}">
                      <a16:colId xmlns:a16="http://schemas.microsoft.com/office/drawing/2014/main" val="4058912533"/>
                    </a:ext>
                  </a:extLst>
                </a:gridCol>
                <a:gridCol w="985453">
                  <a:extLst>
                    <a:ext uri="{9D8B030D-6E8A-4147-A177-3AD203B41FA5}">
                      <a16:colId xmlns:a16="http://schemas.microsoft.com/office/drawing/2014/main" val="749226357"/>
                    </a:ext>
                  </a:extLst>
                </a:gridCol>
                <a:gridCol w="985453">
                  <a:extLst>
                    <a:ext uri="{9D8B030D-6E8A-4147-A177-3AD203B41FA5}">
                      <a16:colId xmlns:a16="http://schemas.microsoft.com/office/drawing/2014/main" val="165239021"/>
                    </a:ext>
                  </a:extLst>
                </a:gridCol>
                <a:gridCol w="985453">
                  <a:extLst>
                    <a:ext uri="{9D8B030D-6E8A-4147-A177-3AD203B41FA5}">
                      <a16:colId xmlns:a16="http://schemas.microsoft.com/office/drawing/2014/main" val="2392608373"/>
                    </a:ext>
                  </a:extLst>
                </a:gridCol>
                <a:gridCol w="796108">
                  <a:extLst>
                    <a:ext uri="{9D8B030D-6E8A-4147-A177-3AD203B41FA5}">
                      <a16:colId xmlns:a16="http://schemas.microsoft.com/office/drawing/2014/main" val="1769656775"/>
                    </a:ext>
                  </a:extLst>
                </a:gridCol>
                <a:gridCol w="903691">
                  <a:extLst>
                    <a:ext uri="{9D8B030D-6E8A-4147-A177-3AD203B41FA5}">
                      <a16:colId xmlns:a16="http://schemas.microsoft.com/office/drawing/2014/main" val="4167084067"/>
                    </a:ext>
                  </a:extLst>
                </a:gridCol>
                <a:gridCol w="929510">
                  <a:extLst>
                    <a:ext uri="{9D8B030D-6E8A-4147-A177-3AD203B41FA5}">
                      <a16:colId xmlns:a16="http://schemas.microsoft.com/office/drawing/2014/main" val="3182004430"/>
                    </a:ext>
                  </a:extLst>
                </a:gridCol>
                <a:gridCol w="1054304">
                  <a:extLst>
                    <a:ext uri="{9D8B030D-6E8A-4147-A177-3AD203B41FA5}">
                      <a16:colId xmlns:a16="http://schemas.microsoft.com/office/drawing/2014/main" val="993708508"/>
                    </a:ext>
                  </a:extLst>
                </a:gridCol>
                <a:gridCol w="959632">
                  <a:extLst>
                    <a:ext uri="{9D8B030D-6E8A-4147-A177-3AD203B41FA5}">
                      <a16:colId xmlns:a16="http://schemas.microsoft.com/office/drawing/2014/main" val="945321860"/>
                    </a:ext>
                  </a:extLst>
                </a:gridCol>
              </a:tblGrid>
              <a:tr h="558351">
                <a:tc>
                  <a:txBody>
                    <a:bodyPr/>
                    <a:lstStyle/>
                    <a:p>
                      <a:pPr algn="l" fontAlgn="ctr"/>
                      <a:r>
                        <a:rPr lang="en-GB" sz="1700" b="1" i="0" u="none" strike="noStrike" dirty="0">
                          <a:solidFill>
                            <a:srgbClr val="000000"/>
                          </a:solidFill>
                          <a:effectLst/>
                          <a:latin typeface="Century Gothic" panose="020B0502020202020204"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r>
                        <a:rPr lang="en-GB" sz="1700" b="1" i="0" u="none" strike="noStrike" dirty="0">
                          <a:solidFill>
                            <a:srgbClr val="000000"/>
                          </a:solidFill>
                          <a:effectLst/>
                          <a:latin typeface="Century Gothic" panose="020B0502020202020204" pitchFamily="34" charset="0"/>
                        </a:rPr>
                        <a:t> </a:t>
                      </a:r>
                    </a:p>
                  </a:txBody>
                  <a:tcPr marL="0" marR="0" marT="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ctr" fontAlgn="ctr"/>
                      <a:r>
                        <a:rPr lang="en-GB" sz="1700" b="1" i="0" u="none" strike="noStrike" dirty="0">
                          <a:solidFill>
                            <a:schemeClr val="bg1"/>
                          </a:solidFill>
                          <a:effectLst/>
                          <a:latin typeface="Century Gothic" panose="020B0502020202020204" pitchFamily="34" charset="0"/>
                        </a:rPr>
                        <a:t>Mandatory (Pass)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F123D"/>
                    </a:solidFill>
                  </a:tcPr>
                </a:tc>
                <a:tc hMerge="1">
                  <a:txBody>
                    <a:bodyPr/>
                    <a:lstStyle/>
                    <a:p>
                      <a:endParaRPr lang="en-GB"/>
                    </a:p>
                  </a:txBody>
                  <a:tcPr/>
                </a:tc>
                <a:tc gridSpan="2">
                  <a:txBody>
                    <a:bodyPr/>
                    <a:lstStyle/>
                    <a:p>
                      <a:pPr algn="ctr" fontAlgn="ctr"/>
                      <a:r>
                        <a:rPr lang="en-GB" sz="1700" b="1" i="0" u="none" strike="noStrike" dirty="0">
                          <a:solidFill>
                            <a:schemeClr val="bg1"/>
                          </a:solidFill>
                          <a:effectLst/>
                          <a:latin typeface="Century Gothic" panose="020B0502020202020204" pitchFamily="34" charset="0"/>
                        </a:rPr>
                        <a:t>Mandatory (Excellent)</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F123D"/>
                    </a:solidFill>
                  </a:tcPr>
                </a:tc>
                <a:tc hMerge="1">
                  <a:txBody>
                    <a:bodyPr/>
                    <a:lstStyle/>
                    <a:p>
                      <a:endParaRPr lang="en-GB"/>
                    </a:p>
                  </a:txBody>
                  <a:tcPr/>
                </a:tc>
                <a:tc gridSpan="5">
                  <a:txBody>
                    <a:bodyPr/>
                    <a:lstStyle/>
                    <a:p>
                      <a:pPr algn="ctr" fontAlgn="ctr"/>
                      <a:r>
                        <a:rPr lang="en-GB" sz="1700" b="1" i="0" u="none" strike="noStrike" dirty="0">
                          <a:solidFill>
                            <a:schemeClr val="bg1"/>
                          </a:solidFill>
                          <a:effectLst/>
                          <a:latin typeface="Century Gothic" panose="020B0502020202020204" pitchFamily="34" charset="0"/>
                        </a:rPr>
                        <a:t>Sustainability Score</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F70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52207465"/>
                  </a:ext>
                </a:extLst>
              </a:tr>
              <a:tr h="305533">
                <a:tc>
                  <a:txBody>
                    <a:bodyPr/>
                    <a:lstStyle/>
                    <a:p>
                      <a:pPr algn="l" fontAlgn="ctr"/>
                      <a:r>
                        <a:rPr lang="en-GB" sz="1700" b="1" i="0" u="none" strike="noStrike">
                          <a:solidFill>
                            <a:srgbClr val="000000"/>
                          </a:solidFill>
                          <a:effectLst/>
                          <a:latin typeface="Century Gothic" panose="020B050202020202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700" b="1" i="0" u="none" strike="noStrike" dirty="0">
                          <a:solidFill>
                            <a:srgbClr val="000000"/>
                          </a:solidFill>
                          <a:effectLst/>
                          <a:latin typeface="Century Gothic" panose="020B0502020202020204" pitchFamily="34" charset="0"/>
                        </a:rPr>
                        <a:t> </a:t>
                      </a:r>
                    </a:p>
                  </a:txBody>
                  <a:tcPr marL="0" marR="0" marT="0" marB="0" anchor="ctr">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chemeClr val="bg1"/>
                          </a:solidFill>
                          <a:effectLst/>
                          <a:latin typeface="Century Gothic" panose="020B0502020202020204" pitchFamily="34" charset="0"/>
                        </a:rPr>
                        <a:t>Available</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F123D"/>
                    </a:solidFill>
                  </a:tcPr>
                </a:tc>
                <a:tc>
                  <a:txBody>
                    <a:bodyPr/>
                    <a:lstStyle/>
                    <a:p>
                      <a:pPr algn="ctr" fontAlgn="ctr"/>
                      <a:r>
                        <a:rPr lang="en-GB" sz="1000" b="1" i="0" u="none" strike="noStrike" dirty="0">
                          <a:solidFill>
                            <a:schemeClr val="bg1"/>
                          </a:solidFill>
                          <a:effectLst/>
                          <a:latin typeface="Century Gothic" panose="020B0502020202020204" pitchFamily="34" charset="0"/>
                        </a:rPr>
                        <a:t>% Achieved</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F123D"/>
                    </a:solidFill>
                  </a:tcPr>
                </a:tc>
                <a:tc>
                  <a:txBody>
                    <a:bodyPr/>
                    <a:lstStyle/>
                    <a:p>
                      <a:pPr algn="ctr" fontAlgn="ctr"/>
                      <a:r>
                        <a:rPr lang="en-GB" sz="1000" b="1" i="0" u="none" strike="noStrike">
                          <a:solidFill>
                            <a:schemeClr val="bg1"/>
                          </a:solidFill>
                          <a:effectLst/>
                          <a:latin typeface="Century Gothic" panose="020B0502020202020204" pitchFamily="34" charset="0"/>
                        </a:rPr>
                        <a:t>Available</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F123D"/>
                    </a:solidFill>
                  </a:tcPr>
                </a:tc>
                <a:tc>
                  <a:txBody>
                    <a:bodyPr/>
                    <a:lstStyle/>
                    <a:p>
                      <a:pPr algn="ctr" fontAlgn="ctr"/>
                      <a:r>
                        <a:rPr lang="en-GB" sz="1000" b="1" i="0" u="none" strike="noStrike">
                          <a:solidFill>
                            <a:schemeClr val="bg1"/>
                          </a:solidFill>
                          <a:effectLst/>
                          <a:latin typeface="Century Gothic" panose="020B0502020202020204" pitchFamily="34" charset="0"/>
                        </a:rPr>
                        <a:t>% Achieved</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F123D"/>
                    </a:solidFill>
                  </a:tcPr>
                </a:tc>
                <a:tc>
                  <a:txBody>
                    <a:bodyPr/>
                    <a:lstStyle/>
                    <a:p>
                      <a:pPr algn="ctr" fontAlgn="ctr"/>
                      <a:r>
                        <a:rPr lang="en-GB" sz="1000" b="1" i="0" u="none" strike="noStrike">
                          <a:solidFill>
                            <a:schemeClr val="bg1"/>
                          </a:solidFill>
                          <a:effectLst/>
                          <a:latin typeface="Century Gothic" panose="020B0502020202020204" pitchFamily="34" charset="0"/>
                        </a:rPr>
                        <a:t>Available</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F123D"/>
                    </a:solidFill>
                  </a:tcPr>
                </a:tc>
                <a:tc>
                  <a:txBody>
                    <a:bodyPr/>
                    <a:lstStyle/>
                    <a:p>
                      <a:pPr algn="ctr" fontAlgn="ctr"/>
                      <a:r>
                        <a:rPr lang="en-GB" sz="1000" b="1" i="0" u="none" strike="noStrike">
                          <a:solidFill>
                            <a:schemeClr val="bg1"/>
                          </a:solidFill>
                          <a:effectLst/>
                          <a:latin typeface="Century Gothic" panose="020B0502020202020204" pitchFamily="34" charset="0"/>
                        </a:rPr>
                        <a:t>% Achieved</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F123D"/>
                    </a:solidFill>
                  </a:tcPr>
                </a:tc>
                <a:tc>
                  <a:txBody>
                    <a:bodyPr/>
                    <a:lstStyle/>
                    <a:p>
                      <a:pPr algn="ctr" fontAlgn="ctr"/>
                      <a:r>
                        <a:rPr lang="en-GB" sz="1000" b="1" i="0" u="none" strike="noStrike">
                          <a:solidFill>
                            <a:schemeClr val="bg1"/>
                          </a:solidFill>
                          <a:effectLst/>
                          <a:latin typeface="Century Gothic" panose="020B0502020202020204" pitchFamily="34" charset="0"/>
                        </a:rPr>
                        <a:t>Section Weighting</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F123D"/>
                    </a:solidFill>
                  </a:tcPr>
                </a:tc>
                <a:tc>
                  <a:txBody>
                    <a:bodyPr/>
                    <a:lstStyle/>
                    <a:p>
                      <a:pPr algn="ctr" fontAlgn="ctr"/>
                      <a:r>
                        <a:rPr lang="en-GB" sz="1000" b="1" i="0" u="none" strike="noStrike">
                          <a:solidFill>
                            <a:schemeClr val="bg1"/>
                          </a:solidFill>
                          <a:effectLst/>
                          <a:latin typeface="Century Gothic" panose="020B0502020202020204" pitchFamily="34" charset="0"/>
                        </a:rPr>
                        <a:t>Weighted section score</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F123D"/>
                    </a:solidFill>
                  </a:tcPr>
                </a:tc>
                <a:tc>
                  <a:txBody>
                    <a:bodyPr/>
                    <a:lstStyle/>
                    <a:p>
                      <a:pPr algn="ctr" fontAlgn="ctr"/>
                      <a:r>
                        <a:rPr lang="en-GB" sz="1000" b="1" i="0" u="none" strike="noStrike">
                          <a:solidFill>
                            <a:schemeClr val="bg1"/>
                          </a:solidFill>
                          <a:effectLst/>
                          <a:latin typeface="Century Gothic" panose="020B0502020202020204" pitchFamily="34" charset="0"/>
                        </a:rPr>
                        <a:t>Score</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F123D"/>
                    </a:solidFill>
                  </a:tcPr>
                </a:tc>
                <a:extLst>
                  <a:ext uri="{0D108BD9-81ED-4DB2-BD59-A6C34878D82A}">
                    <a16:rowId xmlns:a16="http://schemas.microsoft.com/office/drawing/2014/main" val="962168321"/>
                  </a:ext>
                </a:extLst>
              </a:tr>
              <a:tr h="260349">
                <a:tc gridSpan="2">
                  <a:txBody>
                    <a:bodyPr/>
                    <a:lstStyle/>
                    <a:p>
                      <a:pPr algn="l" fontAlgn="ctr"/>
                      <a:r>
                        <a:rPr lang="en-GB" sz="1700" b="1" i="0" u="none" strike="noStrike" dirty="0">
                          <a:solidFill>
                            <a:schemeClr val="bg1"/>
                          </a:solidFill>
                          <a:effectLst/>
                          <a:latin typeface="Century Gothic" panose="020B0502020202020204" pitchFamily="34" charset="0"/>
                        </a:rPr>
                        <a:t>Climate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A33D"/>
                    </a:solidFill>
                  </a:tcPr>
                </a:tc>
                <a:tc hMerge="1">
                  <a:txBody>
                    <a:bodyPr/>
                    <a:lstStyle/>
                    <a:p>
                      <a:endParaRPr lang="en-GB"/>
                    </a:p>
                  </a:txBody>
                  <a:tcPr/>
                </a:tc>
                <a:tc gridSpan="2">
                  <a:txBody>
                    <a:bodyPr/>
                    <a:lstStyle/>
                    <a:p>
                      <a:pPr algn="ctr" fontAlgn="ctr"/>
                      <a:r>
                        <a:rPr lang="en-GB" sz="1300" b="1" i="0" u="none" strike="noStrike" dirty="0">
                          <a:solidFill>
                            <a:schemeClr val="bg1"/>
                          </a:solidFill>
                          <a:effectLst/>
                          <a:latin typeface="Century Gothic" panose="020B0502020202020204" pitchFamily="34" charset="0"/>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fontAlgn="ctr"/>
                      <a:r>
                        <a:rPr lang="en-GB" sz="1300" b="1" i="0" u="none" strike="noStrike" dirty="0">
                          <a:solidFill>
                            <a:schemeClr val="bg1"/>
                          </a:solidFill>
                          <a:effectLst/>
                          <a:latin typeface="Century Gothic" panose="020B0502020202020204" pitchFamily="34" charset="0"/>
                        </a:rPr>
                        <a:t>10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b="1" i="0" u="none" strike="noStrike" dirty="0">
                          <a:solidFill>
                            <a:schemeClr val="bg1"/>
                          </a:solidFill>
                          <a:effectLst/>
                          <a:latin typeface="Century Gothic" panose="020B0502020202020204" pitchFamily="34" charset="0"/>
                        </a:rPr>
                        <a:t>X%</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8A7C"/>
                    </a:solidFill>
                  </a:tcPr>
                </a:tc>
                <a:tc>
                  <a:txBody>
                    <a:bodyPr/>
                    <a:lstStyle/>
                    <a:p>
                      <a:pPr algn="ctr" fontAlgn="ctr"/>
                      <a:r>
                        <a:rPr lang="en-GB" sz="1300" b="1" i="0" u="none" strike="noStrike" dirty="0">
                          <a:solidFill>
                            <a:schemeClr val="bg1"/>
                          </a:solidFill>
                          <a:effectLst/>
                          <a:latin typeface="Century Gothic" panose="020B0502020202020204" pitchFamily="34" charset="0"/>
                        </a:rPr>
                        <a:t>31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b="1" i="0" u="none" strike="noStrike" dirty="0">
                          <a:solidFill>
                            <a:schemeClr val="bg1"/>
                          </a:solidFill>
                          <a:effectLst/>
                          <a:latin typeface="Century Gothic" panose="020B0502020202020204" pitchFamily="34" charset="0"/>
                        </a:rPr>
                        <a:t>X%</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b="1" i="0" u="none" strike="noStrike">
                          <a:solidFill>
                            <a:schemeClr val="bg1"/>
                          </a:solidFill>
                          <a:effectLst/>
                          <a:latin typeface="Century Gothic" panose="020B0502020202020204" pitchFamily="34" charset="0"/>
                        </a:rPr>
                        <a:t>35%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b="1" i="0" u="none" strike="noStrike" dirty="0">
                          <a:solidFill>
                            <a:schemeClr val="bg1"/>
                          </a:solidFill>
                          <a:effectLst/>
                          <a:latin typeface="Century Gothic" panose="020B0502020202020204" pitchFamily="34" charset="0"/>
                        </a:rPr>
                        <a:t>X%</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F70FF"/>
                    </a:solidFill>
                  </a:tcPr>
                </a:tc>
                <a:tc rowSpan="6">
                  <a:txBody>
                    <a:bodyPr/>
                    <a:lstStyle/>
                    <a:p>
                      <a:pPr algn="ctr" fontAlgn="ctr"/>
                      <a:r>
                        <a:rPr lang="en-GB" sz="1300" b="1" i="0" u="none" strike="noStrike" dirty="0">
                          <a:solidFill>
                            <a:schemeClr val="bg1"/>
                          </a:solidFill>
                          <a:effectLst/>
                          <a:latin typeface="Century Gothic" panose="020B0502020202020204" pitchFamily="34" charset="0"/>
                        </a:rPr>
                        <a:t>X%</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8A7C"/>
                    </a:solidFill>
                  </a:tcPr>
                </a:tc>
                <a:extLst>
                  <a:ext uri="{0D108BD9-81ED-4DB2-BD59-A6C34878D82A}">
                    <a16:rowId xmlns:a16="http://schemas.microsoft.com/office/drawing/2014/main" val="774680919"/>
                  </a:ext>
                </a:extLst>
              </a:tr>
              <a:tr h="260349">
                <a:tc gridSpan="2">
                  <a:txBody>
                    <a:bodyPr/>
                    <a:lstStyle/>
                    <a:p>
                      <a:pPr algn="l" fontAlgn="ctr"/>
                      <a:r>
                        <a:rPr lang="en-GB" sz="1700" b="1" i="0" u="none" strike="noStrike">
                          <a:solidFill>
                            <a:schemeClr val="bg1"/>
                          </a:solidFill>
                          <a:effectLst/>
                          <a:latin typeface="Century Gothic" panose="020B0502020202020204" pitchFamily="34" charset="0"/>
                        </a:rPr>
                        <a:t>Circularity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15AD5"/>
                    </a:solidFill>
                  </a:tcPr>
                </a:tc>
                <a:tc hMerge="1">
                  <a:txBody>
                    <a:bodyPr/>
                    <a:lstStyle/>
                    <a:p>
                      <a:endParaRPr lang="en-GB"/>
                    </a:p>
                  </a:txBody>
                  <a:tcPr/>
                </a:tc>
                <a:tc gridSpan="2">
                  <a:txBody>
                    <a:bodyPr/>
                    <a:lstStyle/>
                    <a:p>
                      <a:pPr algn="ctr" fontAlgn="ctr"/>
                      <a:r>
                        <a:rPr lang="en-GB" sz="1300" b="1" i="0" u="none" strike="noStrike" dirty="0">
                          <a:solidFill>
                            <a:schemeClr val="bg1"/>
                          </a:solidFill>
                          <a:effectLst/>
                          <a:latin typeface="Century Gothic" panose="020B0502020202020204" pitchFamily="34" charset="0"/>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fontAlgn="ctr"/>
                      <a:r>
                        <a:rPr lang="en-GB" sz="1300" b="1" i="0" u="none" strike="noStrike" dirty="0">
                          <a:solidFill>
                            <a:schemeClr val="bg1"/>
                          </a:solidFill>
                          <a:effectLst/>
                          <a:latin typeface="Century Gothic" panose="020B0502020202020204" pitchFamily="34" charset="0"/>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b="1" i="0" u="none" strike="noStrike" dirty="0">
                          <a:solidFill>
                            <a:schemeClr val="bg1"/>
                          </a:solidFill>
                          <a:effectLst/>
                          <a:latin typeface="Century Gothic" panose="020B0502020202020204" pitchFamily="34" charset="0"/>
                        </a:rPr>
                        <a:t>X%</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8A7C"/>
                    </a:solidFill>
                  </a:tcPr>
                </a:tc>
                <a:tc>
                  <a:txBody>
                    <a:bodyPr/>
                    <a:lstStyle/>
                    <a:p>
                      <a:pPr algn="ctr" fontAlgn="ctr"/>
                      <a:r>
                        <a:rPr lang="en-GB" sz="1300" b="1" i="0" u="none" strike="noStrike">
                          <a:solidFill>
                            <a:schemeClr val="bg1"/>
                          </a:solidFill>
                          <a:effectLst/>
                          <a:latin typeface="Century Gothic" panose="020B0502020202020204" pitchFamily="34" charset="0"/>
                        </a:rPr>
                        <a:t>21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b="1" i="0" u="none" strike="noStrike" dirty="0">
                          <a:solidFill>
                            <a:schemeClr val="bg1"/>
                          </a:solidFill>
                          <a:effectLst/>
                          <a:latin typeface="Century Gothic" panose="020B0502020202020204" pitchFamily="34" charset="0"/>
                        </a:rPr>
                        <a:t>X%</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b="1" i="0" u="none" strike="noStrike">
                          <a:solidFill>
                            <a:schemeClr val="bg1"/>
                          </a:solidFill>
                          <a:effectLst/>
                          <a:latin typeface="Century Gothic" panose="020B0502020202020204" pitchFamily="34" charset="0"/>
                        </a:rPr>
                        <a:t>20%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b="1" i="0" u="none" strike="noStrike" dirty="0">
                          <a:solidFill>
                            <a:schemeClr val="bg1"/>
                          </a:solidFill>
                          <a:effectLst/>
                          <a:latin typeface="Century Gothic" panose="020B0502020202020204" pitchFamily="34" charset="0"/>
                        </a:rPr>
                        <a:t>X%</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F70FF"/>
                    </a:solidFill>
                  </a:tcPr>
                </a:tc>
                <a:tc vMerge="1">
                  <a:txBody>
                    <a:bodyPr/>
                    <a:lstStyle/>
                    <a:p>
                      <a:endParaRPr lang="en-GB"/>
                    </a:p>
                  </a:txBody>
                  <a:tcPr/>
                </a:tc>
                <a:extLst>
                  <a:ext uri="{0D108BD9-81ED-4DB2-BD59-A6C34878D82A}">
                    <a16:rowId xmlns:a16="http://schemas.microsoft.com/office/drawing/2014/main" val="1103995907"/>
                  </a:ext>
                </a:extLst>
              </a:tr>
              <a:tr h="260349">
                <a:tc gridSpan="2">
                  <a:txBody>
                    <a:bodyPr/>
                    <a:lstStyle/>
                    <a:p>
                      <a:pPr algn="l" fontAlgn="ctr"/>
                      <a:r>
                        <a:rPr lang="en-GB" sz="1700" b="1" i="0" u="none" strike="noStrike">
                          <a:solidFill>
                            <a:schemeClr val="bg1"/>
                          </a:solidFill>
                          <a:effectLst/>
                          <a:latin typeface="Century Gothic" panose="020B0502020202020204" pitchFamily="34" charset="0"/>
                        </a:rPr>
                        <a:t>Nature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8A7C"/>
                    </a:solidFill>
                  </a:tcPr>
                </a:tc>
                <a:tc hMerge="1">
                  <a:txBody>
                    <a:bodyPr/>
                    <a:lstStyle/>
                    <a:p>
                      <a:endParaRPr lang="en-GB"/>
                    </a:p>
                  </a:txBody>
                  <a:tcPr/>
                </a:tc>
                <a:tc gridSpan="2">
                  <a:txBody>
                    <a:bodyPr/>
                    <a:lstStyle/>
                    <a:p>
                      <a:pPr algn="ctr" fontAlgn="ctr"/>
                      <a:r>
                        <a:rPr lang="en-GB" sz="1300" b="1" i="0" u="none" strike="noStrike" dirty="0">
                          <a:solidFill>
                            <a:schemeClr val="bg1"/>
                          </a:solidFill>
                          <a:effectLst/>
                          <a:latin typeface="Century Gothic" panose="020B0502020202020204" pitchFamily="34" charset="0"/>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fontAlgn="ctr"/>
                      <a:r>
                        <a:rPr lang="en-GB" sz="1300" b="1" i="0" u="none" strike="noStrike" dirty="0">
                          <a:solidFill>
                            <a:schemeClr val="bg1"/>
                          </a:solidFill>
                          <a:effectLst/>
                          <a:latin typeface="Century Gothic" panose="020B0502020202020204" pitchFamily="34" charset="0"/>
                        </a:rPr>
                        <a:t>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b="1" i="0" u="none" strike="noStrike" dirty="0">
                          <a:solidFill>
                            <a:schemeClr val="bg1"/>
                          </a:solidFill>
                          <a:effectLst/>
                          <a:latin typeface="Century Gothic" panose="020B0502020202020204" pitchFamily="34" charset="0"/>
                        </a:rPr>
                        <a:t>X%</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8A7C"/>
                    </a:solidFill>
                  </a:tcPr>
                </a:tc>
                <a:tc>
                  <a:txBody>
                    <a:bodyPr/>
                    <a:lstStyle/>
                    <a:p>
                      <a:pPr algn="ctr" fontAlgn="ctr"/>
                      <a:r>
                        <a:rPr lang="en-GB" sz="1300" b="1" i="0" u="none" strike="noStrike">
                          <a:solidFill>
                            <a:schemeClr val="bg1"/>
                          </a:solidFill>
                          <a:effectLst/>
                          <a:latin typeface="Century Gothic" panose="020B0502020202020204" pitchFamily="34" charset="0"/>
                        </a:rPr>
                        <a:t>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b="1" i="0" u="none" strike="noStrike" dirty="0">
                          <a:solidFill>
                            <a:schemeClr val="bg1"/>
                          </a:solidFill>
                          <a:effectLst/>
                          <a:latin typeface="Century Gothic" panose="020B0502020202020204" pitchFamily="34" charset="0"/>
                        </a:rPr>
                        <a:t>X%</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b="1" i="0" u="none" strike="noStrike" dirty="0">
                          <a:solidFill>
                            <a:schemeClr val="bg1"/>
                          </a:solidFill>
                          <a:effectLst/>
                          <a:latin typeface="Century Gothic" panose="020B0502020202020204" pitchFamily="34" charset="0"/>
                        </a:rPr>
                        <a:t>15%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b="1" i="0" u="none" strike="noStrike" dirty="0">
                          <a:solidFill>
                            <a:schemeClr val="bg1"/>
                          </a:solidFill>
                          <a:effectLst/>
                          <a:latin typeface="Century Gothic" panose="020B0502020202020204" pitchFamily="34" charset="0"/>
                        </a:rPr>
                        <a:t>X%</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F70FF"/>
                    </a:solidFill>
                  </a:tcPr>
                </a:tc>
                <a:tc vMerge="1">
                  <a:txBody>
                    <a:bodyPr/>
                    <a:lstStyle/>
                    <a:p>
                      <a:endParaRPr lang="en-GB"/>
                    </a:p>
                  </a:txBody>
                  <a:tcPr/>
                </a:tc>
                <a:extLst>
                  <a:ext uri="{0D108BD9-81ED-4DB2-BD59-A6C34878D82A}">
                    <a16:rowId xmlns:a16="http://schemas.microsoft.com/office/drawing/2014/main" val="2139379001"/>
                  </a:ext>
                </a:extLst>
              </a:tr>
              <a:tr h="260349">
                <a:tc gridSpan="2">
                  <a:txBody>
                    <a:bodyPr/>
                    <a:lstStyle/>
                    <a:p>
                      <a:pPr algn="l" fontAlgn="ctr"/>
                      <a:r>
                        <a:rPr lang="en-GB" sz="1700" b="1" i="0" u="none" strike="noStrike">
                          <a:solidFill>
                            <a:schemeClr val="bg1"/>
                          </a:solidFill>
                          <a:effectLst/>
                          <a:latin typeface="Century Gothic" panose="020B0502020202020204" pitchFamily="34" charset="0"/>
                        </a:rPr>
                        <a:t>People</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070FF"/>
                    </a:solidFill>
                  </a:tcPr>
                </a:tc>
                <a:tc hMerge="1">
                  <a:txBody>
                    <a:bodyPr/>
                    <a:lstStyle/>
                    <a:p>
                      <a:endParaRPr lang="en-GB"/>
                    </a:p>
                  </a:txBody>
                  <a:tcPr/>
                </a:tc>
                <a:tc gridSpan="2">
                  <a:txBody>
                    <a:bodyPr/>
                    <a:lstStyle/>
                    <a:p>
                      <a:pPr algn="ctr" fontAlgn="ctr"/>
                      <a:r>
                        <a:rPr lang="en-GB" sz="1300" b="1" i="0" u="none" strike="noStrike" dirty="0">
                          <a:solidFill>
                            <a:schemeClr val="bg1"/>
                          </a:solidFill>
                          <a:effectLst/>
                          <a:latin typeface="Century Gothic" panose="020B0502020202020204" pitchFamily="34" charset="0"/>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algn="ctr" fontAlgn="ctr"/>
                      <a:r>
                        <a:rPr lang="en-GB" sz="1300" b="1" i="0" u="none" strike="noStrike" dirty="0">
                          <a:solidFill>
                            <a:schemeClr val="bg1"/>
                          </a:solidFill>
                          <a:effectLst/>
                          <a:latin typeface="Century Gothic" panose="020B0502020202020204" pitchFamily="34" charset="0"/>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fontAlgn="ctr"/>
                      <a:r>
                        <a:rPr lang="en-GB" sz="1300" b="1" i="0" u="none" strike="noStrike">
                          <a:solidFill>
                            <a:schemeClr val="bg1"/>
                          </a:solidFill>
                          <a:effectLst/>
                          <a:latin typeface="Century Gothic" panose="020B0502020202020204" pitchFamily="34" charset="0"/>
                        </a:rPr>
                        <a:t>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b="1" i="0" u="none" strike="noStrike" dirty="0">
                          <a:solidFill>
                            <a:schemeClr val="bg1"/>
                          </a:solidFill>
                          <a:effectLst/>
                          <a:latin typeface="Century Gothic" panose="020B0502020202020204" pitchFamily="34" charset="0"/>
                        </a:rPr>
                        <a:t>X%</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b="1" i="0" u="none" strike="noStrike" dirty="0">
                          <a:solidFill>
                            <a:schemeClr val="bg1"/>
                          </a:solidFill>
                          <a:effectLst/>
                          <a:latin typeface="Century Gothic" panose="020B0502020202020204" pitchFamily="34" charset="0"/>
                        </a:rPr>
                        <a:t>10%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b="1" i="0" u="none" strike="noStrike" dirty="0">
                          <a:solidFill>
                            <a:schemeClr val="bg1"/>
                          </a:solidFill>
                          <a:effectLst/>
                          <a:latin typeface="Century Gothic" panose="020B0502020202020204" pitchFamily="34" charset="0"/>
                        </a:rPr>
                        <a:t>X%</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F70FF"/>
                    </a:solidFill>
                  </a:tcPr>
                </a:tc>
                <a:tc vMerge="1">
                  <a:txBody>
                    <a:bodyPr/>
                    <a:lstStyle/>
                    <a:p>
                      <a:endParaRPr lang="en-GB"/>
                    </a:p>
                  </a:txBody>
                  <a:tcPr/>
                </a:tc>
                <a:extLst>
                  <a:ext uri="{0D108BD9-81ED-4DB2-BD59-A6C34878D82A}">
                    <a16:rowId xmlns:a16="http://schemas.microsoft.com/office/drawing/2014/main" val="550003961"/>
                  </a:ext>
                </a:extLst>
              </a:tr>
              <a:tr h="260349">
                <a:tc gridSpan="2">
                  <a:txBody>
                    <a:bodyPr/>
                    <a:lstStyle/>
                    <a:p>
                      <a:pPr algn="l" fontAlgn="ctr"/>
                      <a:r>
                        <a:rPr lang="en-GB" sz="1700" b="1" i="0" u="none" strike="noStrike">
                          <a:solidFill>
                            <a:schemeClr val="bg1"/>
                          </a:solidFill>
                          <a:effectLst/>
                          <a:latin typeface="Century Gothic" panose="020B0502020202020204" pitchFamily="34" charset="0"/>
                        </a:rPr>
                        <a:t>Management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7049"/>
                    </a:solidFill>
                  </a:tcPr>
                </a:tc>
                <a:tc hMerge="1">
                  <a:txBody>
                    <a:bodyPr/>
                    <a:lstStyle/>
                    <a:p>
                      <a:endParaRPr lang="en-GB"/>
                    </a:p>
                  </a:txBody>
                  <a:tcPr/>
                </a:tc>
                <a:tc gridSpan="2">
                  <a:txBody>
                    <a:bodyPr/>
                    <a:lstStyle/>
                    <a:p>
                      <a:pPr algn="ctr" fontAlgn="ctr"/>
                      <a:r>
                        <a:rPr lang="en-GB" sz="1300" b="1" i="0" u="none" strike="noStrike" dirty="0">
                          <a:solidFill>
                            <a:schemeClr val="bg1"/>
                          </a:solidFill>
                          <a:effectLst/>
                          <a:latin typeface="Century Gothic" panose="020B0502020202020204" pitchFamily="34" charset="0"/>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fontAlgn="ctr"/>
                      <a:r>
                        <a:rPr lang="en-GB" sz="1300" b="1" i="0" u="none" strike="noStrike" dirty="0">
                          <a:solidFill>
                            <a:schemeClr val="bg1"/>
                          </a:solidFill>
                          <a:effectLst/>
                          <a:latin typeface="Century Gothic" panose="020B0502020202020204" pitchFamily="34" charset="0"/>
                        </a:rPr>
                        <a:t>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b="1" i="0" u="none" strike="noStrike" dirty="0">
                          <a:solidFill>
                            <a:schemeClr val="bg1"/>
                          </a:solidFill>
                          <a:effectLst/>
                          <a:latin typeface="Century Gothic" panose="020B0502020202020204" pitchFamily="34" charset="0"/>
                        </a:rPr>
                        <a:t>X%</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8A7C"/>
                    </a:solidFill>
                  </a:tcPr>
                </a:tc>
                <a:tc>
                  <a:txBody>
                    <a:bodyPr/>
                    <a:lstStyle/>
                    <a:p>
                      <a:pPr algn="ctr" fontAlgn="ctr"/>
                      <a:r>
                        <a:rPr lang="en-GB" sz="1300" b="1" i="0" u="none" strike="noStrike" dirty="0">
                          <a:solidFill>
                            <a:schemeClr val="bg1"/>
                          </a:solidFill>
                          <a:effectLst/>
                          <a:latin typeface="Century Gothic" panose="020B0502020202020204" pitchFamily="34" charset="0"/>
                        </a:rPr>
                        <a:t>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b="1" i="0" u="none" strike="noStrike" dirty="0">
                          <a:solidFill>
                            <a:schemeClr val="bg1"/>
                          </a:solidFill>
                          <a:effectLst/>
                          <a:latin typeface="Century Gothic" panose="020B0502020202020204" pitchFamily="34" charset="0"/>
                        </a:rPr>
                        <a:t>X%</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b="1" i="0" u="none" strike="noStrike" dirty="0">
                          <a:solidFill>
                            <a:schemeClr val="bg1"/>
                          </a:solidFill>
                          <a:effectLst/>
                          <a:latin typeface="Century Gothic" panose="020B0502020202020204" pitchFamily="34" charset="0"/>
                        </a:rPr>
                        <a:t>10%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b="1" i="0" u="none" strike="noStrike" dirty="0">
                          <a:solidFill>
                            <a:schemeClr val="bg1"/>
                          </a:solidFill>
                          <a:effectLst/>
                          <a:latin typeface="Century Gothic" panose="020B0502020202020204" pitchFamily="34" charset="0"/>
                        </a:rPr>
                        <a:t>X%</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F70FF"/>
                    </a:solidFill>
                  </a:tcPr>
                </a:tc>
                <a:tc vMerge="1">
                  <a:txBody>
                    <a:bodyPr/>
                    <a:lstStyle/>
                    <a:p>
                      <a:endParaRPr lang="en-GB"/>
                    </a:p>
                  </a:txBody>
                  <a:tcPr/>
                </a:tc>
                <a:extLst>
                  <a:ext uri="{0D108BD9-81ED-4DB2-BD59-A6C34878D82A}">
                    <a16:rowId xmlns:a16="http://schemas.microsoft.com/office/drawing/2014/main" val="1689361986"/>
                  </a:ext>
                </a:extLst>
              </a:tr>
              <a:tr h="260349">
                <a:tc gridSpan="2">
                  <a:txBody>
                    <a:bodyPr/>
                    <a:lstStyle/>
                    <a:p>
                      <a:pPr algn="l" fontAlgn="ctr"/>
                      <a:r>
                        <a:rPr lang="en-GB" sz="1700" b="1" i="0" u="none" strike="noStrike">
                          <a:solidFill>
                            <a:schemeClr val="bg1"/>
                          </a:solidFill>
                          <a:effectLst/>
                          <a:latin typeface="Century Gothic" panose="020B0502020202020204" pitchFamily="34" charset="0"/>
                        </a:rPr>
                        <a:t>Data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hMerge="1">
                  <a:txBody>
                    <a:bodyPr/>
                    <a:lstStyle/>
                    <a:p>
                      <a:endParaRPr lang="en-GB"/>
                    </a:p>
                  </a:txBody>
                  <a:tcPr/>
                </a:tc>
                <a:tc>
                  <a:txBody>
                    <a:bodyPr/>
                    <a:lstStyle/>
                    <a:p>
                      <a:pPr algn="ctr" fontAlgn="ctr"/>
                      <a:r>
                        <a:rPr lang="en-GB" sz="1300" b="1" i="0" u="none" strike="noStrike" dirty="0">
                          <a:solidFill>
                            <a:schemeClr val="bg1"/>
                          </a:solidFill>
                          <a:effectLst/>
                          <a:latin typeface="Century Gothic" panose="020B0502020202020204" pitchFamily="34" charset="0"/>
                        </a:rPr>
                        <a:t>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b="1" i="0" u="none" strike="noStrike" dirty="0">
                          <a:solidFill>
                            <a:schemeClr val="bg1"/>
                          </a:solidFill>
                          <a:effectLst/>
                          <a:latin typeface="Century Gothic" panose="020B0502020202020204" pitchFamily="34" charset="0"/>
                        </a:rPr>
                        <a:t>X%</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8A7C"/>
                    </a:solidFill>
                  </a:tcPr>
                </a:tc>
                <a:tc gridSpan="2">
                  <a:txBody>
                    <a:bodyPr/>
                    <a:lstStyle/>
                    <a:p>
                      <a:pPr algn="ctr" fontAlgn="ctr"/>
                      <a:r>
                        <a:rPr lang="en-GB" sz="1300" b="1" i="0" u="none" strike="noStrike" dirty="0">
                          <a:solidFill>
                            <a:schemeClr val="bg1"/>
                          </a:solidFill>
                          <a:effectLst/>
                          <a:latin typeface="Century Gothic" panose="020B0502020202020204" pitchFamily="34" charset="0"/>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fontAlgn="ctr"/>
                      <a:r>
                        <a:rPr lang="en-GB" sz="1300" b="1" i="0" u="none" strike="noStrike" dirty="0">
                          <a:solidFill>
                            <a:schemeClr val="bg1"/>
                          </a:solidFill>
                          <a:effectLst/>
                          <a:latin typeface="Century Gothic" panose="020B0502020202020204" pitchFamily="34" charset="0"/>
                        </a:rPr>
                        <a:t>22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b="1" i="0" u="none" strike="noStrike" dirty="0">
                          <a:solidFill>
                            <a:schemeClr val="bg1"/>
                          </a:solidFill>
                          <a:effectLst/>
                          <a:latin typeface="Century Gothic" panose="020B0502020202020204" pitchFamily="34" charset="0"/>
                        </a:rPr>
                        <a:t>X%</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b="1" i="0" u="none" strike="noStrike" dirty="0">
                          <a:solidFill>
                            <a:schemeClr val="bg1"/>
                          </a:solidFill>
                          <a:effectLst/>
                          <a:latin typeface="Century Gothic" panose="020B0502020202020204" pitchFamily="34" charset="0"/>
                        </a:rPr>
                        <a:t>10%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b="1" i="0" u="none" strike="noStrike" dirty="0">
                          <a:solidFill>
                            <a:schemeClr val="bg1"/>
                          </a:solidFill>
                          <a:effectLst/>
                          <a:latin typeface="Century Gothic" panose="020B0502020202020204" pitchFamily="34" charset="0"/>
                        </a:rPr>
                        <a:t>X%</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F70FF"/>
                    </a:solidFill>
                  </a:tcPr>
                </a:tc>
                <a:tc vMerge="1">
                  <a:txBody>
                    <a:bodyPr/>
                    <a:lstStyle/>
                    <a:p>
                      <a:endParaRPr lang="en-GB"/>
                    </a:p>
                  </a:txBody>
                  <a:tcPr/>
                </a:tc>
                <a:extLst>
                  <a:ext uri="{0D108BD9-81ED-4DB2-BD59-A6C34878D82A}">
                    <a16:rowId xmlns:a16="http://schemas.microsoft.com/office/drawing/2014/main" val="3410847553"/>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876" y="165112"/>
            <a:ext cx="1273482" cy="599659"/>
          </a:xfrm>
          <a:prstGeom prst="rect">
            <a:avLst/>
          </a:prstGeom>
        </p:spPr>
      </p:pic>
    </p:spTree>
    <p:extLst>
      <p:ext uri="{BB962C8B-B14F-4D97-AF65-F5344CB8AC3E}">
        <p14:creationId xmlns:p14="http://schemas.microsoft.com/office/powerpoint/2010/main" val="1612987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3. Assessment process</a:t>
            </a:r>
          </a:p>
          <a:p>
            <a:endParaRPr lang="en-GB" dirty="0"/>
          </a:p>
        </p:txBody>
      </p:sp>
      <p:sp>
        <p:nvSpPr>
          <p:cNvPr id="4" name="Text Placeholder 12">
            <a:extLst>
              <a:ext uri="{FF2B5EF4-FFF2-40B4-BE49-F238E27FC236}">
                <a16:creationId xmlns:a16="http://schemas.microsoft.com/office/drawing/2014/main" id="{362FE4CC-0814-4FF0-980D-EF3F98A6D47B}"/>
              </a:ext>
            </a:extLst>
          </p:cNvPr>
          <p:cNvSpPr>
            <a:spLocks noGrp="1"/>
          </p:cNvSpPr>
          <p:nvPr>
            <p:ph type="body" sz="quarter" idx="12"/>
          </p:nvPr>
        </p:nvSpPr>
        <p:spPr>
          <a:xfrm>
            <a:off x="327304" y="869795"/>
            <a:ext cx="3211763" cy="5641383"/>
          </a:xfrm>
        </p:spPr>
        <p:txBody>
          <a:bodyPr vert="horz" lIns="0" tIns="0" rIns="0" bIns="0" rtlCol="0" anchor="t">
            <a:noAutofit/>
          </a:bodyPr>
          <a:lstStyle/>
          <a:p>
            <a:r>
              <a:rPr lang="en-GB" sz="1100" b="1" dirty="0"/>
              <a:t>Submission Form</a:t>
            </a:r>
          </a:p>
          <a:p>
            <a:r>
              <a:rPr lang="en-GB" sz="1100" dirty="0"/>
              <a:t>The Scorecard is an excel file, downloadable from the albert website.  It is to be submitted via email to </a:t>
            </a:r>
            <a:r>
              <a:rPr lang="en-GB" sz="1100" dirty="0">
                <a:hlinkClick r:id="rId2">
                  <a:extLst>
                    <a:ext uri="{A12FA001-AC4F-418D-AE19-62706E023703}">
                      <ahyp:hlinkClr xmlns:ahyp="http://schemas.microsoft.com/office/drawing/2018/hyperlinkcolor" xmlns="" val="tx"/>
                    </a:ext>
                  </a:extLst>
                </a:hlinkClick>
              </a:rPr>
              <a:t>studiostandard@bafta.org</a:t>
            </a:r>
            <a:r>
              <a:rPr lang="en-GB" sz="1100" dirty="0"/>
              <a:t>.</a:t>
            </a:r>
          </a:p>
          <a:p>
            <a:endParaRPr lang="en-GB" sz="1100" dirty="0"/>
          </a:p>
          <a:p>
            <a:r>
              <a:rPr lang="en-GB" sz="1100" b="1" dirty="0"/>
              <a:t>Submission Period</a:t>
            </a:r>
          </a:p>
          <a:p>
            <a:r>
              <a:rPr lang="en-GB" sz="1100" dirty="0"/>
              <a:t>May to July each year. </a:t>
            </a:r>
          </a:p>
          <a:p>
            <a:r>
              <a:rPr lang="en-GB" sz="1100" dirty="0"/>
              <a:t>Final deadline for submissions will be set for end of July each year.</a:t>
            </a:r>
          </a:p>
          <a:p>
            <a:endParaRPr lang="en-GB" sz="1100" dirty="0"/>
          </a:p>
          <a:p>
            <a:r>
              <a:rPr lang="en-GB" sz="1100" b="1" dirty="0"/>
              <a:t>Length of certification</a:t>
            </a:r>
          </a:p>
          <a:p>
            <a:r>
              <a:rPr lang="en-GB" sz="1100" dirty="0"/>
              <a:t>The label and score are valid for one year.</a:t>
            </a:r>
          </a:p>
          <a:p>
            <a:endParaRPr lang="en-GB" sz="1100" dirty="0"/>
          </a:p>
          <a:p>
            <a:r>
              <a:rPr lang="en-GB" sz="1100" b="1" dirty="0"/>
              <a:t>Fees</a:t>
            </a:r>
          </a:p>
          <a:p>
            <a:r>
              <a:rPr lang="en-GB" sz="1100" dirty="0">
                <a:latin typeface="Century Gothic"/>
              </a:rPr>
              <a:t>There is an annual fee to </a:t>
            </a:r>
            <a:r>
              <a:rPr lang="en-GB" sz="1100" dirty="0" err="1">
                <a:latin typeface="Century Gothic"/>
              </a:rPr>
              <a:t>tak</a:t>
            </a:r>
            <a:r>
              <a:rPr lang="en-GB" sz="1100" dirty="0">
                <a:latin typeface="Century Gothic"/>
              </a:rPr>
              <a:t> part. Fees are based on square footage of sound stages. Please contact </a:t>
            </a:r>
            <a:r>
              <a:rPr lang="en-GB" sz="1100" dirty="0">
                <a:latin typeface="Century Gothic"/>
                <a:hlinkClick r:id="rId2">
                  <a:extLst>
                    <a:ext uri="{A12FA001-AC4F-418D-AE19-62706E023703}">
                      <ahyp:hlinkClr xmlns:ahyp="http://schemas.microsoft.com/office/drawing/2018/hyperlinkcolor" xmlns="" val="tx"/>
                    </a:ext>
                  </a:extLst>
                </a:hlinkClick>
              </a:rPr>
              <a:t>studiostandard@bafta.org</a:t>
            </a:r>
            <a:r>
              <a:rPr lang="en-GB" sz="1100" dirty="0">
                <a:latin typeface="Century Gothic"/>
              </a:rPr>
              <a:t> for a quote.</a:t>
            </a:r>
            <a:endParaRPr lang="en-GB" sz="1100" dirty="0"/>
          </a:p>
          <a:p>
            <a:endParaRPr lang="en-GB" sz="1100" dirty="0"/>
          </a:p>
          <a:p>
            <a:r>
              <a:rPr lang="en-GB" sz="1100" b="1" dirty="0"/>
              <a:t>Data confidentiality</a:t>
            </a:r>
          </a:p>
          <a:p>
            <a:r>
              <a:rPr lang="en-GB" sz="1100" dirty="0"/>
              <a:t>Please refer to albert’s privacy policy:</a:t>
            </a:r>
          </a:p>
          <a:p>
            <a:r>
              <a:rPr lang="en-GB" sz="1100" dirty="0">
                <a:latin typeface="Century Gothic"/>
              </a:rPr>
              <a:t>https://wearealbert.org/privacy-policy/</a:t>
            </a:r>
          </a:p>
        </p:txBody>
      </p:sp>
      <p:sp>
        <p:nvSpPr>
          <p:cNvPr id="5" name="Chevron 6">
            <a:extLst>
              <a:ext uri="{FF2B5EF4-FFF2-40B4-BE49-F238E27FC236}">
                <a16:creationId xmlns:a16="http://schemas.microsoft.com/office/drawing/2014/main" id="{98B9720D-43F3-4BCA-9BBB-A874DF3BAA8E}"/>
              </a:ext>
            </a:extLst>
          </p:cNvPr>
          <p:cNvSpPr/>
          <p:nvPr/>
        </p:nvSpPr>
        <p:spPr>
          <a:xfrm>
            <a:off x="8392933" y="2573796"/>
            <a:ext cx="1981377" cy="1676865"/>
          </a:xfrm>
          <a:prstGeom prst="chevron">
            <a:avLst>
              <a:gd name="adj" fmla="val 20758"/>
            </a:avLst>
          </a:prstGeom>
          <a:solidFill>
            <a:schemeClr val="accent4"/>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vert="horz" lIns="182880" tIns="0" bIns="91440" rtlCol="0" anchor="ctr" anchorCtr="0"/>
          <a:lstStyle/>
          <a:p>
            <a:pPr algn="ctr"/>
            <a:r>
              <a:rPr lang="en-US" sz="1600" b="1" dirty="0">
                <a:solidFill>
                  <a:srgbClr val="FFFFFF"/>
                </a:solidFill>
                <a:latin typeface="Century Gothic" panose="020B0502020202020204" pitchFamily="34" charset="0"/>
              </a:rPr>
              <a:t>Audit</a:t>
            </a:r>
          </a:p>
          <a:p>
            <a:pPr algn="ctr">
              <a:lnSpc>
                <a:spcPct val="90000"/>
              </a:lnSpc>
            </a:pPr>
            <a:r>
              <a:rPr lang="en-US" sz="1050" dirty="0">
                <a:solidFill>
                  <a:srgbClr val="FFFFFF"/>
                </a:solidFill>
                <a:latin typeface="Century Gothic" panose="020B0502020202020204" pitchFamily="34" charset="0"/>
              </a:rPr>
              <a:t/>
            </a:r>
            <a:br>
              <a:rPr lang="en-US" sz="1050" dirty="0">
                <a:solidFill>
                  <a:srgbClr val="FFFFFF"/>
                </a:solidFill>
                <a:latin typeface="Century Gothic" panose="020B0502020202020204" pitchFamily="34" charset="0"/>
              </a:rPr>
            </a:br>
            <a:r>
              <a:rPr lang="en-US" sz="1050" dirty="0">
                <a:solidFill>
                  <a:srgbClr val="FFFFFF"/>
                </a:solidFill>
                <a:latin typeface="Century Gothic" panose="020B0502020202020204" pitchFamily="34" charset="0"/>
              </a:rPr>
              <a:t>Spot-check audits of 20% of submissions to confirm evidence base</a:t>
            </a:r>
          </a:p>
        </p:txBody>
      </p:sp>
      <p:sp>
        <p:nvSpPr>
          <p:cNvPr id="6" name="Chevron 20">
            <a:extLst>
              <a:ext uri="{FF2B5EF4-FFF2-40B4-BE49-F238E27FC236}">
                <a16:creationId xmlns:a16="http://schemas.microsoft.com/office/drawing/2014/main" id="{21A256CA-AFD1-408B-9FD3-1FC7C11DCDC8}"/>
              </a:ext>
            </a:extLst>
          </p:cNvPr>
          <p:cNvSpPr/>
          <p:nvPr/>
        </p:nvSpPr>
        <p:spPr>
          <a:xfrm>
            <a:off x="6784383" y="2575142"/>
            <a:ext cx="1981377" cy="1676865"/>
          </a:xfrm>
          <a:prstGeom prst="chevron">
            <a:avLst>
              <a:gd name="adj" fmla="val 20758"/>
            </a:avLst>
          </a:prstGeom>
          <a:solidFill>
            <a:schemeClr val="accent3"/>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vert="horz" lIns="182880" tIns="0" bIns="91440" rtlCol="0" anchor="ctr" anchorCtr="0"/>
          <a:lstStyle/>
          <a:p>
            <a:pPr algn="ctr"/>
            <a:r>
              <a:rPr lang="en-US" sz="1600" b="1" dirty="0">
                <a:solidFill>
                  <a:srgbClr val="FFFFFF"/>
                </a:solidFill>
                <a:latin typeface="Century Gothic" panose="020B0502020202020204" pitchFamily="34" charset="0"/>
              </a:rPr>
              <a:t>Review</a:t>
            </a:r>
          </a:p>
          <a:p>
            <a:pPr algn="ctr">
              <a:lnSpc>
                <a:spcPct val="90000"/>
              </a:lnSpc>
            </a:pPr>
            <a:r>
              <a:rPr lang="en-US" sz="1050" dirty="0">
                <a:solidFill>
                  <a:srgbClr val="FFFFFF"/>
                </a:solidFill>
                <a:latin typeface="Century Gothic" panose="020B0502020202020204" pitchFamily="34" charset="0"/>
              </a:rPr>
              <a:t/>
            </a:r>
            <a:br>
              <a:rPr lang="en-US" sz="1050" dirty="0">
                <a:solidFill>
                  <a:srgbClr val="FFFFFF"/>
                </a:solidFill>
                <a:latin typeface="Century Gothic" panose="020B0502020202020204" pitchFamily="34" charset="0"/>
              </a:rPr>
            </a:br>
            <a:r>
              <a:rPr lang="en-US" sz="1050" dirty="0">
                <a:solidFill>
                  <a:srgbClr val="FFFFFF"/>
                </a:solidFill>
                <a:latin typeface="Century Gothic" panose="020B0502020202020204" pitchFamily="34" charset="0"/>
              </a:rPr>
              <a:t>albert review of narrative and scoring to confirm assessment score</a:t>
            </a:r>
            <a:endParaRPr lang="en-US" sz="1000" dirty="0">
              <a:solidFill>
                <a:srgbClr val="FFFFFF"/>
              </a:solidFill>
              <a:latin typeface="Century Gothic" panose="020B0502020202020204" pitchFamily="34" charset="0"/>
            </a:endParaRPr>
          </a:p>
        </p:txBody>
      </p:sp>
      <p:sp>
        <p:nvSpPr>
          <p:cNvPr id="7" name="Chevron 21">
            <a:extLst>
              <a:ext uri="{FF2B5EF4-FFF2-40B4-BE49-F238E27FC236}">
                <a16:creationId xmlns:a16="http://schemas.microsoft.com/office/drawing/2014/main" id="{0F775D1D-7A96-44E5-B1AC-BC51448C1862}"/>
              </a:ext>
            </a:extLst>
          </p:cNvPr>
          <p:cNvSpPr/>
          <p:nvPr/>
        </p:nvSpPr>
        <p:spPr>
          <a:xfrm>
            <a:off x="4985009" y="2573797"/>
            <a:ext cx="2255150" cy="1676865"/>
          </a:xfrm>
          <a:prstGeom prst="chevron">
            <a:avLst>
              <a:gd name="adj" fmla="val 20758"/>
            </a:avLst>
          </a:prstGeom>
          <a:solidFill>
            <a:schemeClr val="accent2"/>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vert="horz" lIns="182880" tIns="0" bIns="91440" rtlCol="0" anchor="ctr" anchorCtr="0"/>
          <a:lstStyle/>
          <a:p>
            <a:pPr algn="ctr"/>
            <a:r>
              <a:rPr lang="en-US" sz="1600" b="1" dirty="0">
                <a:solidFill>
                  <a:srgbClr val="FFFFFF"/>
                </a:solidFill>
                <a:latin typeface="Century Gothic" panose="020B0502020202020204" pitchFamily="34" charset="0"/>
              </a:rPr>
              <a:t>Submission</a:t>
            </a:r>
          </a:p>
          <a:p>
            <a:pPr algn="ctr">
              <a:lnSpc>
                <a:spcPct val="90000"/>
              </a:lnSpc>
            </a:pPr>
            <a:r>
              <a:rPr lang="en-US" sz="1050" dirty="0">
                <a:solidFill>
                  <a:srgbClr val="FFFFFF"/>
                </a:solidFill>
                <a:latin typeface="Century Gothic" panose="020B0502020202020204" pitchFamily="34" charset="0"/>
              </a:rPr>
              <a:t/>
            </a:r>
            <a:br>
              <a:rPr lang="en-US" sz="1050" dirty="0">
                <a:solidFill>
                  <a:srgbClr val="FFFFFF"/>
                </a:solidFill>
                <a:latin typeface="Century Gothic" panose="020B0502020202020204" pitchFamily="34" charset="0"/>
              </a:rPr>
            </a:br>
            <a:r>
              <a:rPr lang="en-US" sz="1050" dirty="0">
                <a:solidFill>
                  <a:srgbClr val="FFFFFF"/>
                </a:solidFill>
                <a:latin typeface="Century Gothic" panose="020B0502020202020204" pitchFamily="34" charset="0"/>
              </a:rPr>
              <a:t>Assessment completed and submitted by Studio for each studio facility</a:t>
            </a:r>
          </a:p>
        </p:txBody>
      </p:sp>
      <p:sp>
        <p:nvSpPr>
          <p:cNvPr id="8" name="Pentagon 3">
            <a:extLst>
              <a:ext uri="{FF2B5EF4-FFF2-40B4-BE49-F238E27FC236}">
                <a16:creationId xmlns:a16="http://schemas.microsoft.com/office/drawing/2014/main" id="{686AB712-6782-4BC2-897F-8257B2D6EDB9}"/>
              </a:ext>
            </a:extLst>
          </p:cNvPr>
          <p:cNvSpPr/>
          <p:nvPr/>
        </p:nvSpPr>
        <p:spPr>
          <a:xfrm>
            <a:off x="3794380" y="2575142"/>
            <a:ext cx="1665151" cy="1676865"/>
          </a:xfrm>
          <a:prstGeom prst="homePlate">
            <a:avLst>
              <a:gd name="adj" fmla="val 22102"/>
            </a:avLst>
          </a:prstGeom>
          <a:solidFill>
            <a:schemeClr val="accent1"/>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vert="horz" lIns="91440" tIns="0" bIns="91440" rtlCol="0" anchor="ctr" anchorCtr="0"/>
          <a:lstStyle/>
          <a:p>
            <a:pPr algn="ctr"/>
            <a:r>
              <a:rPr lang="en-US" sz="1600" b="1" dirty="0">
                <a:solidFill>
                  <a:srgbClr val="FFFFFF"/>
                </a:solidFill>
                <a:latin typeface="Century Gothic" panose="020B0502020202020204" pitchFamily="34" charset="0"/>
              </a:rPr>
              <a:t>Registration</a:t>
            </a:r>
          </a:p>
          <a:p>
            <a:pPr algn="ctr">
              <a:lnSpc>
                <a:spcPct val="90000"/>
              </a:lnSpc>
            </a:pPr>
            <a:r>
              <a:rPr lang="en-US" sz="1050" dirty="0">
                <a:solidFill>
                  <a:srgbClr val="FFFFFF"/>
                </a:solidFill>
                <a:latin typeface="Century Gothic" panose="020B0502020202020204" pitchFamily="34" charset="0"/>
              </a:rPr>
              <a:t/>
            </a:r>
            <a:br>
              <a:rPr lang="en-US" sz="1050" dirty="0">
                <a:solidFill>
                  <a:srgbClr val="FFFFFF"/>
                </a:solidFill>
                <a:latin typeface="Century Gothic" panose="020B0502020202020204" pitchFamily="34" charset="0"/>
              </a:rPr>
            </a:br>
            <a:r>
              <a:rPr lang="en-US" sz="1050" dirty="0">
                <a:solidFill>
                  <a:srgbClr val="FFFFFF"/>
                </a:solidFill>
                <a:latin typeface="Century Gothic" panose="020B0502020202020204" pitchFamily="34" charset="0"/>
              </a:rPr>
              <a:t>Completed by Studio for each studio facility</a:t>
            </a:r>
          </a:p>
        </p:txBody>
      </p:sp>
      <p:sp>
        <p:nvSpPr>
          <p:cNvPr id="9" name="Chevron 21">
            <a:extLst>
              <a:ext uri="{FF2B5EF4-FFF2-40B4-BE49-F238E27FC236}">
                <a16:creationId xmlns:a16="http://schemas.microsoft.com/office/drawing/2014/main" id="{DA0D1E72-ED54-4001-A1E9-6F50003190BD}"/>
              </a:ext>
            </a:extLst>
          </p:cNvPr>
          <p:cNvSpPr/>
          <p:nvPr/>
        </p:nvSpPr>
        <p:spPr>
          <a:xfrm>
            <a:off x="9918534" y="2572450"/>
            <a:ext cx="1981377" cy="1676865"/>
          </a:xfrm>
          <a:prstGeom prst="chevron">
            <a:avLst>
              <a:gd name="adj" fmla="val 20758"/>
            </a:avLst>
          </a:prstGeom>
          <a:solidFill>
            <a:schemeClr val="accent5"/>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vert="horz" lIns="182880" tIns="0" bIns="91440" rtlCol="0" anchor="ctr" anchorCtr="0"/>
          <a:lstStyle/>
          <a:p>
            <a:pPr algn="ctr"/>
            <a:r>
              <a:rPr lang="en-US" sz="1400" b="1" dirty="0">
                <a:solidFill>
                  <a:srgbClr val="FFFFFF"/>
                </a:solidFill>
                <a:latin typeface="Century Gothic" panose="020B0502020202020204" pitchFamily="34" charset="0"/>
              </a:rPr>
              <a:t>Results Reporting</a:t>
            </a:r>
          </a:p>
          <a:p>
            <a:pPr algn="ctr">
              <a:lnSpc>
                <a:spcPct val="90000"/>
              </a:lnSpc>
            </a:pPr>
            <a:r>
              <a:rPr lang="en-US" sz="1000" dirty="0">
                <a:solidFill>
                  <a:srgbClr val="FFFFFF"/>
                </a:solidFill>
                <a:latin typeface="Century Gothic" panose="020B0502020202020204" pitchFamily="34" charset="0"/>
              </a:rPr>
              <a:t/>
            </a:r>
            <a:br>
              <a:rPr lang="en-US" sz="1000" dirty="0">
                <a:solidFill>
                  <a:srgbClr val="FFFFFF"/>
                </a:solidFill>
                <a:latin typeface="Century Gothic" panose="020B0502020202020204" pitchFamily="34" charset="0"/>
              </a:rPr>
            </a:br>
            <a:r>
              <a:rPr lang="en-US" sz="1000" dirty="0" err="1">
                <a:solidFill>
                  <a:srgbClr val="FFFFFF"/>
                </a:solidFill>
                <a:latin typeface="Century Gothic" panose="020B0502020202020204" pitchFamily="34" charset="0"/>
              </a:rPr>
              <a:t>Anonymised</a:t>
            </a:r>
            <a:r>
              <a:rPr lang="en-US" sz="1000" dirty="0">
                <a:solidFill>
                  <a:srgbClr val="FFFFFF"/>
                </a:solidFill>
                <a:latin typeface="Century Gothic" panose="020B0502020202020204" pitchFamily="34" charset="0"/>
              </a:rPr>
              <a:t> reporting per studio facility and industry wide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3876" y="165112"/>
            <a:ext cx="1273482" cy="599659"/>
          </a:xfrm>
          <a:prstGeom prst="rect">
            <a:avLst/>
          </a:prstGeom>
        </p:spPr>
      </p:pic>
    </p:spTree>
    <p:extLst>
      <p:ext uri="{BB962C8B-B14F-4D97-AF65-F5344CB8AC3E}">
        <p14:creationId xmlns:p14="http://schemas.microsoft.com/office/powerpoint/2010/main" val="4294729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876" y="165112"/>
            <a:ext cx="1273482" cy="599659"/>
          </a:xfrm>
          <a:prstGeom prst="rect">
            <a:avLst/>
          </a:prstGeom>
        </p:spPr>
      </p:pic>
      <p:sp>
        <p:nvSpPr>
          <p:cNvPr id="9" name="Text Placeholder 5"/>
          <p:cNvSpPr>
            <a:spLocks noGrp="1"/>
          </p:cNvSpPr>
          <p:nvPr>
            <p:ph type="body" sz="quarter" idx="4294967295"/>
          </p:nvPr>
        </p:nvSpPr>
        <p:spPr>
          <a:xfrm>
            <a:off x="6202886" y="1412051"/>
            <a:ext cx="5581127" cy="5041137"/>
          </a:xfrm>
          <a:prstGeom prst="rect">
            <a:avLst/>
          </a:prstGeom>
        </p:spPr>
        <p:txBody>
          <a:bodyPr/>
          <a:lstStyle/>
          <a:p>
            <a:r>
              <a:rPr lang="en-GB" sz="1400" b="1" dirty="0">
                <a:solidFill>
                  <a:schemeClr val="bg1"/>
                </a:solidFill>
                <a:latin typeface="Century Gothic" panose="020B0502020202020204" pitchFamily="34" charset="0"/>
              </a:rPr>
              <a:t>Spot-check audits</a:t>
            </a:r>
          </a:p>
          <a:p>
            <a:r>
              <a:rPr lang="en-GB" sz="1400" dirty="0">
                <a:solidFill>
                  <a:schemeClr val="bg1"/>
                </a:solidFill>
                <a:latin typeface="Century Gothic" panose="020B0502020202020204" pitchFamily="34" charset="0"/>
              </a:rPr>
              <a:t>Audits will be undertaken annually of up to 20% of the studios that submitted that year. Audits will involve:</a:t>
            </a:r>
          </a:p>
          <a:p>
            <a:pPr marL="171450" indent="-171450">
              <a:buFontTx/>
              <a:buChar char="-"/>
            </a:pPr>
            <a:r>
              <a:rPr lang="en-GB" sz="1400" dirty="0">
                <a:solidFill>
                  <a:schemeClr val="bg1"/>
                </a:solidFill>
                <a:latin typeface="Century Gothic" panose="020B0502020202020204" pitchFamily="34" charset="0"/>
              </a:rPr>
              <a:t>A request for all evidence referenced within the submission response</a:t>
            </a:r>
          </a:p>
          <a:p>
            <a:pPr marL="171450" indent="-171450">
              <a:buFontTx/>
              <a:buChar char="-"/>
            </a:pPr>
            <a:r>
              <a:rPr lang="en-GB" sz="1400" dirty="0">
                <a:solidFill>
                  <a:schemeClr val="bg1"/>
                </a:solidFill>
                <a:latin typeface="Century Gothic" panose="020B0502020202020204" pitchFamily="34" charset="0"/>
              </a:rPr>
              <a:t>A desktop review of the evidence by albert team</a:t>
            </a:r>
          </a:p>
          <a:p>
            <a:pPr marL="171450" indent="-171450">
              <a:buFontTx/>
              <a:buChar char="-"/>
            </a:pPr>
            <a:r>
              <a:rPr lang="en-GB" sz="1400" dirty="0">
                <a:solidFill>
                  <a:schemeClr val="bg1"/>
                </a:solidFill>
                <a:latin typeface="Century Gothic" panose="020B0502020202020204" pitchFamily="34" charset="0"/>
              </a:rPr>
              <a:t>Communication to clarify findings</a:t>
            </a:r>
          </a:p>
          <a:p>
            <a:pPr marL="171450" indent="-171450">
              <a:buFontTx/>
              <a:buChar char="-"/>
            </a:pPr>
            <a:r>
              <a:rPr lang="en-GB" sz="1400" dirty="0">
                <a:solidFill>
                  <a:schemeClr val="bg1"/>
                </a:solidFill>
                <a:latin typeface="Century Gothic" panose="020B0502020202020204" pitchFamily="34" charset="0"/>
              </a:rPr>
              <a:t>Report outlining findings from audit.</a:t>
            </a:r>
          </a:p>
          <a:p>
            <a:r>
              <a:rPr lang="en-GB" sz="1400" b="1" dirty="0">
                <a:solidFill>
                  <a:schemeClr val="bg1"/>
                </a:solidFill>
                <a:latin typeface="Century Gothic" panose="020B0502020202020204" pitchFamily="34" charset="0"/>
              </a:rPr>
              <a:t>Reporting</a:t>
            </a:r>
          </a:p>
          <a:p>
            <a:r>
              <a:rPr lang="en-GB" sz="1400" dirty="0">
                <a:solidFill>
                  <a:schemeClr val="bg1"/>
                </a:solidFill>
                <a:latin typeface="Century Gothic" panose="020B0502020202020204" pitchFamily="34" charset="0"/>
              </a:rPr>
              <a:t>An anonymised benchmarking report will be provided to all participating Studios. This will enable comparison of performance against other participating studios.</a:t>
            </a:r>
          </a:p>
          <a:p>
            <a:r>
              <a:rPr lang="en-GB" sz="1400" dirty="0">
                <a:solidFill>
                  <a:schemeClr val="bg1"/>
                </a:solidFill>
                <a:latin typeface="Century Gothic" panose="020B0502020202020204" pitchFamily="34" charset="0"/>
              </a:rPr>
              <a:t>An industry-wide report will be released to comment on observations and trends from the reporting year, and provide recommendations for improvement areas across the industry.</a:t>
            </a:r>
          </a:p>
          <a:p>
            <a:r>
              <a:rPr lang="en-GB" sz="1400" dirty="0">
                <a:solidFill>
                  <a:schemeClr val="bg1"/>
                </a:solidFill>
                <a:latin typeface="Century Gothic" panose="020B0502020202020204" pitchFamily="34" charset="0"/>
              </a:rPr>
              <a:t>Results will be released in October of each year, along with case studies highlighting good performance.</a:t>
            </a:r>
          </a:p>
        </p:txBody>
      </p:sp>
      <p:sp>
        <p:nvSpPr>
          <p:cNvPr id="10" name="Text Placeholder 5"/>
          <p:cNvSpPr>
            <a:spLocks noGrp="1"/>
          </p:cNvSpPr>
          <p:nvPr>
            <p:ph type="body" sz="quarter" idx="4294967295"/>
          </p:nvPr>
        </p:nvSpPr>
        <p:spPr>
          <a:xfrm>
            <a:off x="327304" y="1412050"/>
            <a:ext cx="5581127" cy="5041137"/>
          </a:xfrm>
          <a:prstGeom prst="rect">
            <a:avLst/>
          </a:prstGeom>
        </p:spPr>
        <p:txBody>
          <a:bodyPr/>
          <a:lstStyle/>
          <a:p>
            <a:r>
              <a:rPr lang="en-GB" sz="1400" b="1" dirty="0">
                <a:solidFill>
                  <a:schemeClr val="bg1"/>
                </a:solidFill>
                <a:latin typeface="Century Gothic" panose="020B0502020202020204" pitchFamily="34" charset="0"/>
              </a:rPr>
              <a:t>Completion of Scorecard</a:t>
            </a:r>
          </a:p>
          <a:p>
            <a:r>
              <a:rPr lang="en-GB" sz="1400" dirty="0">
                <a:solidFill>
                  <a:schemeClr val="bg1"/>
                </a:solidFill>
                <a:latin typeface="Century Gothic" panose="020B0502020202020204" pitchFamily="34" charset="0"/>
              </a:rPr>
              <a:t>Studios will complete the Scorecard themselves, it is a self-assessment process.  There is no minimum competency required for a person to undertake the self-assessment, however it is recommended a Sustainability Professional be involved if possible.</a:t>
            </a:r>
          </a:p>
          <a:p>
            <a:r>
              <a:rPr lang="en-GB" sz="1400" dirty="0">
                <a:solidFill>
                  <a:schemeClr val="bg1"/>
                </a:solidFill>
                <a:latin typeface="Century Gothic" panose="020B0502020202020204" pitchFamily="34" charset="0"/>
              </a:rPr>
              <a:t>A narrative response including description of evidence available is required for each KPI, guidance on expected evidence is included within the Scorecard.</a:t>
            </a:r>
          </a:p>
          <a:p>
            <a:r>
              <a:rPr lang="en-GB" sz="1400" b="1" dirty="0">
                <a:solidFill>
                  <a:schemeClr val="bg1"/>
                </a:solidFill>
                <a:latin typeface="Century Gothic" panose="020B0502020202020204" pitchFamily="34" charset="0"/>
              </a:rPr>
              <a:t>Evidence collation</a:t>
            </a:r>
          </a:p>
          <a:p>
            <a:r>
              <a:rPr lang="en-GB" sz="1400" dirty="0">
                <a:solidFill>
                  <a:schemeClr val="bg1"/>
                </a:solidFill>
                <a:latin typeface="Century Gothic" panose="020B0502020202020204" pitchFamily="34" charset="0"/>
              </a:rPr>
              <a:t>Evidence is not requested as part of the submission process.</a:t>
            </a:r>
          </a:p>
          <a:p>
            <a:r>
              <a:rPr lang="en-GB" sz="1400" dirty="0">
                <a:solidFill>
                  <a:schemeClr val="bg1"/>
                </a:solidFill>
                <a:latin typeface="Century Gothic" panose="020B0502020202020204" pitchFamily="34" charset="0"/>
              </a:rPr>
              <a:t>Studios are requested to maintain evidence on file to support their submission response.  These will need to be made available in the event the studio is identified for a spot-check audit.</a:t>
            </a:r>
          </a:p>
          <a:p>
            <a:r>
              <a:rPr lang="en-GB" sz="1400" b="1" dirty="0">
                <a:solidFill>
                  <a:schemeClr val="bg1"/>
                </a:solidFill>
                <a:latin typeface="Century Gothic" panose="020B0502020202020204" pitchFamily="34" charset="0"/>
              </a:rPr>
              <a:t>Review of submissions</a:t>
            </a:r>
          </a:p>
          <a:p>
            <a:r>
              <a:rPr lang="en-GB" sz="1400" dirty="0">
                <a:solidFill>
                  <a:schemeClr val="bg1"/>
                </a:solidFill>
                <a:latin typeface="Century Gothic" panose="020B0502020202020204" pitchFamily="34" charset="0"/>
              </a:rPr>
              <a:t>Each submission will be reviewed by albert to check completeness and robustness of the narrative provided.  The quality of the narrative provided will be judged against the description of required evidence included within the Scorecard.</a:t>
            </a:r>
          </a:p>
          <a:p>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733484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a:t>4. Governance</a:t>
            </a:r>
          </a:p>
        </p:txBody>
      </p:sp>
      <p:sp>
        <p:nvSpPr>
          <p:cNvPr id="6" name="Text Placeholder 5"/>
          <p:cNvSpPr>
            <a:spLocks noGrp="1"/>
          </p:cNvSpPr>
          <p:nvPr>
            <p:ph type="body" sz="quarter" idx="13"/>
          </p:nvPr>
        </p:nvSpPr>
        <p:spPr>
          <a:xfrm>
            <a:off x="505981" y="905094"/>
            <a:ext cx="5463896" cy="5041137"/>
          </a:xfrm>
        </p:spPr>
        <p:txBody>
          <a:bodyPr lIns="91440" tIns="45720" rIns="91440" bIns="45720" anchor="t"/>
          <a:lstStyle/>
          <a:p>
            <a:r>
              <a:rPr lang="en-GB" b="1" dirty="0"/>
              <a:t>Steering Group</a:t>
            </a:r>
          </a:p>
          <a:p>
            <a:r>
              <a:rPr lang="en-GB" dirty="0">
                <a:latin typeface="Century Gothic"/>
              </a:rPr>
              <a:t>A Steering Group has been formed, engaging a balanced and representative group of stakeholders.  This includes albert, international and regional industry body representation, major and minor studio representation, geography representation and Technical Partner Arup.  Membership of the Steering Group will be reviewed annually by albert.</a:t>
            </a:r>
          </a:p>
          <a:p>
            <a:r>
              <a:rPr lang="en-GB" dirty="0"/>
              <a:t>The objective of the Steering Group will be to:</a:t>
            </a:r>
          </a:p>
          <a:p>
            <a:pPr marL="171450" indent="-171450">
              <a:buFontTx/>
              <a:buChar char="-"/>
            </a:pPr>
            <a:r>
              <a:rPr lang="en-GB" dirty="0">
                <a:latin typeface="Century Gothic"/>
              </a:rPr>
              <a:t>Ensure governance processes are implemented appropriately, including internal audit of the assessment process.</a:t>
            </a:r>
          </a:p>
          <a:p>
            <a:pPr marL="171450" indent="-171450">
              <a:buFontTx/>
              <a:buChar char="-"/>
            </a:pPr>
            <a:r>
              <a:rPr lang="en-GB" dirty="0">
                <a:latin typeface="Century Gothic"/>
              </a:rPr>
              <a:t>Review performance results annually</a:t>
            </a:r>
          </a:p>
          <a:p>
            <a:pPr marL="171450" indent="-171450">
              <a:buFontTx/>
              <a:buChar char="-"/>
            </a:pPr>
            <a:r>
              <a:rPr lang="en-GB" dirty="0"/>
              <a:t>Contribute to review and update of the Standard.</a:t>
            </a:r>
          </a:p>
          <a:p>
            <a:r>
              <a:rPr lang="en-GB" dirty="0"/>
              <a:t>Outcomes of Steering Group meetings will be documented.</a:t>
            </a:r>
          </a:p>
          <a:p>
            <a:endParaRPr lang="en-GB" dirty="0"/>
          </a:p>
          <a:p>
            <a:endParaRPr lang="en-GB" b="1" dirty="0"/>
          </a:p>
        </p:txBody>
      </p:sp>
      <p:pic>
        <p:nvPicPr>
          <p:cNvPr id="8" name="Picture Placehold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167" r="3167"/>
          <a:stretch>
            <a:fillRect/>
          </a:stretch>
        </p:blipFill>
        <p:spPr/>
      </p:pic>
    </p:spTree>
    <p:extLst>
      <p:ext uri="{BB962C8B-B14F-4D97-AF65-F5344CB8AC3E}">
        <p14:creationId xmlns:p14="http://schemas.microsoft.com/office/powerpoint/2010/main" val="3730440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4804" b="4804"/>
          <a:stretch>
            <a:fillRect/>
          </a:stretch>
        </p:blipFill>
        <p:spPr/>
      </p:pic>
      <p:sp>
        <p:nvSpPr>
          <p:cNvPr id="5" name="Text Placeholder 4"/>
          <p:cNvSpPr>
            <a:spLocks noGrp="1"/>
          </p:cNvSpPr>
          <p:nvPr>
            <p:ph type="body" sz="quarter" idx="11"/>
          </p:nvPr>
        </p:nvSpPr>
        <p:spPr/>
        <p:txBody>
          <a:bodyPr/>
          <a:lstStyle/>
          <a:p>
            <a:r>
              <a:rPr lang="en-GB" dirty="0"/>
              <a:t>5. Updates to the Standard</a:t>
            </a:r>
          </a:p>
          <a:p>
            <a:endParaRPr lang="en-GB" dirty="0"/>
          </a:p>
        </p:txBody>
      </p:sp>
      <p:sp>
        <p:nvSpPr>
          <p:cNvPr id="6" name="Text Placeholder 5"/>
          <p:cNvSpPr>
            <a:spLocks noGrp="1"/>
          </p:cNvSpPr>
          <p:nvPr>
            <p:ph type="body" sz="quarter" idx="13"/>
          </p:nvPr>
        </p:nvSpPr>
        <p:spPr/>
        <p:txBody>
          <a:bodyPr lIns="91440" tIns="45720" rIns="91440" bIns="45720" anchor="t"/>
          <a:lstStyle/>
          <a:p>
            <a:r>
              <a:rPr lang="en-GB" b="1" dirty="0"/>
              <a:t>Updates to the Standard</a:t>
            </a:r>
          </a:p>
          <a:p>
            <a:r>
              <a:rPr lang="en-GB" dirty="0"/>
              <a:t>Feedback on use of the Standard is welcomed, and feedback on use of the standard can be made at any time via </a:t>
            </a:r>
            <a:r>
              <a:rPr lang="en-GB" dirty="0">
                <a:hlinkClick r:id="rId3">
                  <a:extLst>
                    <a:ext uri="{A12FA001-AC4F-418D-AE19-62706E023703}">
                      <ahyp:hlinkClr xmlns:ahyp="http://schemas.microsoft.com/office/drawing/2018/hyperlinkcolor" xmlns="" val="tx"/>
                    </a:ext>
                  </a:extLst>
                </a:hlinkClick>
              </a:rPr>
              <a:t>studiostandard@bafta.org</a:t>
            </a:r>
            <a:endParaRPr lang="en-GB" dirty="0"/>
          </a:p>
          <a:p>
            <a:r>
              <a:rPr lang="en-GB" dirty="0"/>
              <a:t>The Standard will be reviewed at regular intervals.</a:t>
            </a:r>
          </a:p>
          <a:p>
            <a:r>
              <a:rPr lang="en-GB" dirty="0"/>
              <a:t>Notice will be given of proposed updates on the albert website.</a:t>
            </a:r>
          </a:p>
          <a:p>
            <a:r>
              <a:rPr lang="en-GB" dirty="0"/>
              <a:t>Public consultation will be held to enable input into future updates, the window for public consultation will be made available on the albert website.  The input received and the outputs of its consideration will be documented.</a:t>
            </a:r>
          </a:p>
          <a:p>
            <a:r>
              <a:rPr lang="en-GB" dirty="0">
                <a:latin typeface="Century Gothic"/>
              </a:rPr>
              <a:t>All records related to the development of the Standard, including the documented process and stakeholders engaged will be kept on file for a minimum of five years.</a:t>
            </a:r>
          </a:p>
          <a:p>
            <a:endParaRPr lang="en-GB" dirty="0"/>
          </a:p>
        </p:txBody>
      </p:sp>
    </p:spTree>
    <p:extLst>
      <p:ext uri="{BB962C8B-B14F-4D97-AF65-F5344CB8AC3E}">
        <p14:creationId xmlns:p14="http://schemas.microsoft.com/office/powerpoint/2010/main" val="865761149"/>
      </p:ext>
    </p:extLst>
  </p:cSld>
  <p:clrMapOvr>
    <a:masterClrMapping/>
  </p:clrMapOvr>
</p:sld>
</file>

<file path=ppt/theme/theme1.xml><?xml version="1.0" encoding="utf-8"?>
<a:theme xmlns:a="http://schemas.openxmlformats.org/drawingml/2006/main" name="Office Theme">
  <a:themeElements>
    <a:clrScheme name="ALBERT">
      <a:dk1>
        <a:srgbClr val="0F123C"/>
      </a:dk1>
      <a:lt1>
        <a:srgbClr val="FFFFFF"/>
      </a:lt1>
      <a:dk2>
        <a:srgbClr val="0F123D"/>
      </a:dk2>
      <a:lt2>
        <a:srgbClr val="E7E6E6"/>
      </a:lt2>
      <a:accent1>
        <a:srgbClr val="0F123D"/>
      </a:accent1>
      <a:accent2>
        <a:srgbClr val="8070FF"/>
      </a:accent2>
      <a:accent3>
        <a:srgbClr val="F2A33D"/>
      </a:accent3>
      <a:accent4>
        <a:srgbClr val="F27049"/>
      </a:accent4>
      <a:accent5>
        <a:srgbClr val="008A7C"/>
      </a:accent5>
      <a:accent6>
        <a:srgbClr val="D8D8D8"/>
      </a:accent6>
      <a:hlink>
        <a:srgbClr val="0563C1"/>
      </a:hlink>
      <a:folHlink>
        <a:srgbClr val="954F72"/>
      </a:folHlink>
    </a:clrScheme>
    <a:fontScheme name="ALBERT">
      <a:majorFont>
        <a:latin typeface="Founders Grotesk Medium"/>
        <a:ea typeface=""/>
        <a:cs typeface=""/>
      </a:majorFont>
      <a:minorFont>
        <a:latin typeface="Founders Grotesk Tex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albert PPT update 2020 V2" id="{0CCD9711-DB0F-D048-A9AB-C668AA217276}" vid="{01C221B1-5DDA-2C43-AA31-C273BE19B8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8f930e4-40a3-4f4a-b8bc-301792d9fcac">
      <Terms xmlns="http://schemas.microsoft.com/office/infopath/2007/PartnerControls"/>
    </lcf76f155ced4ddcb4097134ff3c332f>
    <TaxCatchAll xmlns="972c639a-089a-4a86-9aec-239abc4ef34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1D3F81FFED414785F664B9FB98446B" ma:contentTypeVersion="15" ma:contentTypeDescription="Create a new document." ma:contentTypeScope="" ma:versionID="d82fbf13140bd6555b48969f6bd6f408">
  <xsd:schema xmlns:xsd="http://www.w3.org/2001/XMLSchema" xmlns:xs="http://www.w3.org/2001/XMLSchema" xmlns:p="http://schemas.microsoft.com/office/2006/metadata/properties" xmlns:ns2="972c639a-089a-4a86-9aec-239abc4ef34e" xmlns:ns3="38f930e4-40a3-4f4a-b8bc-301792d9fcac" targetNamespace="http://schemas.microsoft.com/office/2006/metadata/properties" ma:root="true" ma:fieldsID="4382c71bb091b28ec0309d732d6db968" ns2:_="" ns3:_="">
    <xsd:import namespace="972c639a-089a-4a86-9aec-239abc4ef34e"/>
    <xsd:import namespace="38f930e4-40a3-4f4a-b8bc-301792d9fca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c639a-089a-4a86-9aec-239abc4ef34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94355f7-a2e8-474c-a989-138feb38aa63}" ma:internalName="TaxCatchAll" ma:showField="CatchAllData" ma:web="972c639a-089a-4a86-9aec-239abc4ef3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f930e4-40a3-4f4a-b8bc-301792d9fca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6c30844-f8ce-4cc4-9b2f-1b833d21a93d"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FC8856-BD8D-474D-8F49-64556C4AA9D5}">
  <ds:schemaRefs>
    <ds:schemaRef ds:uri="http://schemas.openxmlformats.org/package/2006/metadata/core-properties"/>
    <ds:schemaRef ds:uri="972c639a-089a-4a86-9aec-239abc4ef34e"/>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38f930e4-40a3-4f4a-b8bc-301792d9fcac"/>
    <ds:schemaRef ds:uri="http://www.w3.org/XML/1998/namespace"/>
  </ds:schemaRefs>
</ds:datastoreItem>
</file>

<file path=customXml/itemProps2.xml><?xml version="1.0" encoding="utf-8"?>
<ds:datastoreItem xmlns:ds="http://schemas.openxmlformats.org/officeDocument/2006/customXml" ds:itemID="{14F3E551-3DF7-4D40-858C-637C8955D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2c639a-089a-4a86-9aec-239abc4ef34e"/>
    <ds:schemaRef ds:uri="38f930e4-40a3-4f4a-b8bc-301792d9fc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A4804B-D9BC-43DC-AFE3-31A341153F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1077</TotalTime>
  <Words>1215</Words>
  <Application>Microsoft Office PowerPoint</Application>
  <PresentationFormat>Widescreen</PresentationFormat>
  <Paragraphs>168</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Founders Grotesk Text Regular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Kishan Khambhaita</cp:lastModifiedBy>
  <cp:revision>44</cp:revision>
  <dcterms:created xsi:type="dcterms:W3CDTF">2020-11-12T11:57:18Z</dcterms:created>
  <dcterms:modified xsi:type="dcterms:W3CDTF">2022-06-30T15:44:03Z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0x010100AC1D3F81FFED414785F664B9FB98446B</vt:lpwstr>
  </property>
  <property fmtid="{D5CDD505-2E9C-101B-9397-08002B2CF9AE}" pid="3" name="Order">
    <vt:r8>7800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